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6" r:id="rId2"/>
    <p:sldMasterId id="2147483798" r:id="rId3"/>
  </p:sldMasterIdLst>
  <p:notesMasterIdLst>
    <p:notesMasterId r:id="rId18"/>
  </p:notesMasterIdLst>
  <p:handoutMasterIdLst>
    <p:handoutMasterId r:id="rId19"/>
  </p:handoutMasterIdLst>
  <p:sldIdLst>
    <p:sldId id="787" r:id="rId4"/>
    <p:sldId id="267" r:id="rId5"/>
    <p:sldId id="782" r:id="rId6"/>
    <p:sldId id="764" r:id="rId7"/>
    <p:sldId id="429" r:id="rId8"/>
    <p:sldId id="448" r:id="rId9"/>
    <p:sldId id="783" r:id="rId10"/>
    <p:sldId id="784" r:id="rId11"/>
    <p:sldId id="785" r:id="rId12"/>
    <p:sldId id="790" r:id="rId13"/>
    <p:sldId id="458" r:id="rId14"/>
    <p:sldId id="786" r:id="rId15"/>
    <p:sldId id="788" r:id="rId16"/>
    <p:sldId id="7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941A"/>
    <a:srgbClr val="FF7824"/>
    <a:srgbClr val="FF7919"/>
    <a:srgbClr val="B3B6B8"/>
    <a:srgbClr val="249ADC"/>
    <a:srgbClr val="2393AD"/>
    <a:srgbClr val="000000"/>
    <a:srgbClr val="208BC6"/>
    <a:srgbClr val="1F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1" autoAdjust="0"/>
    <p:restoredTop sz="94660"/>
  </p:normalViewPr>
  <p:slideViewPr>
    <p:cSldViewPr showGuides="1">
      <p:cViewPr varScale="1">
        <p:scale>
          <a:sx n="229" d="100"/>
          <a:sy n="229" d="100"/>
        </p:scale>
        <p:origin x="1104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5832"/>
    </p:cViewPr>
  </p:sorterViewPr>
  <p:notesViewPr>
    <p:cSldViewPr showGuides="1">
      <p:cViewPr varScale="1">
        <p:scale>
          <a:sx n="55" d="100"/>
          <a:sy n="55" d="100"/>
        </p:scale>
        <p:origin x="2796" y="78"/>
      </p:cViewPr>
      <p:guideLst/>
    </p:cSldViewPr>
  </p:notes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14D67-0E08-487A-BB68-A685B0FB7ECE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4F99-299E-4503-85C5-868B38C9E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0AC2-7D31-4CE3-88EC-0B79CA98FA61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A709E-117B-4746-ACA8-E23FD760F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2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7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29056" y="2967038"/>
            <a:ext cx="2633472" cy="2852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096000" y="2967038"/>
            <a:ext cx="2633472" cy="28527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. Half Margi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999" y="1690688"/>
            <a:ext cx="5267325" cy="4371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. Half Margi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29056" y="1947252"/>
            <a:ext cx="5266944" cy="411522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76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middl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8675" y="2093913"/>
            <a:ext cx="2389188" cy="2212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20443" y="2093913"/>
            <a:ext cx="2389188" cy="2212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53844" y="2093913"/>
            <a:ext cx="2389188" cy="2212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960417" y="2093913"/>
            <a:ext cx="2389188" cy="221291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71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middle squar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9"/>
          </p:nvPr>
        </p:nvSpPr>
        <p:spPr>
          <a:xfrm>
            <a:off x="840375" y="2551176"/>
            <a:ext cx="1999488" cy="175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20"/>
          </p:nvPr>
        </p:nvSpPr>
        <p:spPr>
          <a:xfrm>
            <a:off x="2971145" y="2551176"/>
            <a:ext cx="1999488" cy="175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5101915" y="2551176"/>
            <a:ext cx="1999488" cy="175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7232685" y="2551176"/>
            <a:ext cx="1999488" cy="175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9363456" y="2551176"/>
            <a:ext cx="1999488" cy="17557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iddl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847344" y="2039112"/>
            <a:ext cx="3200400" cy="256032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504944" y="2039112"/>
            <a:ext cx="3200400" cy="2560320"/>
          </a:xfrm>
          <a:prstGeom prst="rect">
            <a:avLst/>
          </a:prstGeom>
        </p:spPr>
      </p:sp>
      <p:sp>
        <p:nvSpPr>
          <p:cNvPr id="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8162544" y="2039112"/>
            <a:ext cx="3200400" cy="256032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47736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39899"/>
            <a:ext cx="12192000" cy="250592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882384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iddle squar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847344" y="1746504"/>
            <a:ext cx="3200400" cy="256032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504944" y="1746504"/>
            <a:ext cx="3200400" cy="2560320"/>
          </a:xfrm>
          <a:prstGeom prst="rect">
            <a:avLst/>
          </a:prstGeom>
        </p:spPr>
      </p:sp>
      <p:sp>
        <p:nvSpPr>
          <p:cNvPr id="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8162544" y="1746504"/>
            <a:ext cx="3200400" cy="256032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41339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middle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7819412" y="1892300"/>
            <a:ext cx="2147936" cy="20710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55"/>
          <p:cNvSpPr>
            <a:spLocks noGrp="1"/>
          </p:cNvSpPr>
          <p:nvPr>
            <p:ph type="pic" sz="quarter" idx="11"/>
          </p:nvPr>
        </p:nvSpPr>
        <p:spPr>
          <a:xfrm>
            <a:off x="3462528" y="1892300"/>
            <a:ext cx="2184779" cy="20710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0" name="Picture Placeholder 55"/>
          <p:cNvSpPr>
            <a:spLocks noGrp="1"/>
          </p:cNvSpPr>
          <p:nvPr>
            <p:ph type="pic" sz="quarter" idx="14"/>
          </p:nvPr>
        </p:nvSpPr>
        <p:spPr>
          <a:xfrm>
            <a:off x="5671476" y="3975639"/>
            <a:ext cx="2147936" cy="20710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55"/>
          <p:cNvSpPr>
            <a:spLocks noGrp="1"/>
          </p:cNvSpPr>
          <p:nvPr>
            <p:ph type="pic" sz="quarter" idx="13"/>
          </p:nvPr>
        </p:nvSpPr>
        <p:spPr>
          <a:xfrm>
            <a:off x="7819412" y="3963395"/>
            <a:ext cx="2147935" cy="20710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6" name="Picture Placeholder 55"/>
          <p:cNvSpPr>
            <a:spLocks noGrp="1"/>
          </p:cNvSpPr>
          <p:nvPr>
            <p:ph type="pic" sz="quarter" idx="10"/>
          </p:nvPr>
        </p:nvSpPr>
        <p:spPr>
          <a:xfrm>
            <a:off x="0" y="1892301"/>
            <a:ext cx="3462528" cy="271740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5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iddle 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6181" y="2185416"/>
            <a:ext cx="1975803" cy="197580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08099" y="2185416"/>
            <a:ext cx="1975803" cy="197580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10016" y="2185416"/>
            <a:ext cx="1975803" cy="197580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062472"/>
            <a:ext cx="2743200" cy="365125"/>
          </a:xfrm>
          <a:prstGeom prst="rect">
            <a:avLst/>
          </a:prstGeom>
        </p:spPr>
        <p:txBody>
          <a:bodyPr/>
          <a:lstStyle/>
          <a:p>
            <a:fld id="{C0BBD058-0C00-47CF-AA56-A4C3443BD796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624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062472"/>
            <a:ext cx="2743200" cy="365125"/>
          </a:xfrm>
          <a:prstGeom prst="rect">
            <a:avLst/>
          </a:prstGeom>
        </p:spPr>
        <p:txBody>
          <a:bodyPr/>
          <a:lstStyle/>
          <a:p>
            <a:fld id="{19367870-3845-497C-ACC0-1EF3B723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0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Middle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430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6"/>
          <p:cNvSpPr>
            <a:spLocks noGrp="1"/>
          </p:cNvSpPr>
          <p:nvPr>
            <p:ph type="pic" sz="quarter" idx="11"/>
          </p:nvPr>
        </p:nvSpPr>
        <p:spPr>
          <a:xfrm>
            <a:off x="6082647" y="0"/>
            <a:ext cx="6096000" cy="43068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0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op-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6102564" y="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11" name="Picture Placeholder 36"/>
          <p:cNvSpPr>
            <a:spLocks noGrp="1"/>
          </p:cNvSpPr>
          <p:nvPr>
            <p:ph type="pic" sz="quarter" idx="14"/>
          </p:nvPr>
        </p:nvSpPr>
        <p:spPr>
          <a:xfrm>
            <a:off x="9145105" y="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14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3042541" y="342900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Picture Placeholder 36"/>
          <p:cNvSpPr>
            <a:spLocks noGrp="1"/>
          </p:cNvSpPr>
          <p:nvPr>
            <p:ph type="pic" sz="quarter" idx="18"/>
          </p:nvPr>
        </p:nvSpPr>
        <p:spPr>
          <a:xfrm>
            <a:off x="3042541" y="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Picture Placeholder 36"/>
          <p:cNvSpPr>
            <a:spLocks noGrp="1"/>
          </p:cNvSpPr>
          <p:nvPr>
            <p:ph type="pic" sz="quarter" idx="19"/>
          </p:nvPr>
        </p:nvSpPr>
        <p:spPr>
          <a:xfrm>
            <a:off x="17482" y="342900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17482" y="0"/>
            <a:ext cx="3042541" cy="3429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5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op-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6"/>
          <p:cNvSpPr>
            <a:spLocks noGrp="1"/>
          </p:cNvSpPr>
          <p:nvPr>
            <p:ph type="pic" sz="quarter" idx="20"/>
          </p:nvPr>
        </p:nvSpPr>
        <p:spPr>
          <a:xfrm>
            <a:off x="7375741" y="2359152"/>
            <a:ext cx="2377440" cy="216712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36"/>
          <p:cNvSpPr>
            <a:spLocks noGrp="1"/>
          </p:cNvSpPr>
          <p:nvPr>
            <p:ph type="pic" sz="quarter" idx="21"/>
          </p:nvPr>
        </p:nvSpPr>
        <p:spPr>
          <a:xfrm>
            <a:off x="9825010" y="2359152"/>
            <a:ext cx="2377440" cy="216712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4916021" y="0"/>
            <a:ext cx="2377440" cy="228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36"/>
          <p:cNvSpPr>
            <a:spLocks noGrp="1"/>
          </p:cNvSpPr>
          <p:nvPr>
            <p:ph type="pic" sz="quarter" idx="23"/>
          </p:nvPr>
        </p:nvSpPr>
        <p:spPr>
          <a:xfrm>
            <a:off x="7365290" y="0"/>
            <a:ext cx="2377440" cy="228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36"/>
          <p:cNvSpPr>
            <a:spLocks noGrp="1"/>
          </p:cNvSpPr>
          <p:nvPr>
            <p:ph type="pic" sz="quarter" idx="24"/>
          </p:nvPr>
        </p:nvSpPr>
        <p:spPr>
          <a:xfrm>
            <a:off x="9814560" y="0"/>
            <a:ext cx="2377440" cy="2286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36"/>
          <p:cNvSpPr>
            <a:spLocks noGrp="1"/>
          </p:cNvSpPr>
          <p:nvPr>
            <p:ph type="pic" sz="quarter" idx="25"/>
          </p:nvPr>
        </p:nvSpPr>
        <p:spPr>
          <a:xfrm>
            <a:off x="7375741" y="4599432"/>
            <a:ext cx="2377440" cy="22585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Picture Placeholder 36"/>
          <p:cNvSpPr>
            <a:spLocks noGrp="1"/>
          </p:cNvSpPr>
          <p:nvPr>
            <p:ph type="pic" sz="quarter" idx="26"/>
          </p:nvPr>
        </p:nvSpPr>
        <p:spPr>
          <a:xfrm>
            <a:off x="9825010" y="4599432"/>
            <a:ext cx="2377440" cy="22585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Picture Placeholder 36"/>
          <p:cNvSpPr>
            <a:spLocks noGrp="1"/>
          </p:cNvSpPr>
          <p:nvPr>
            <p:ph type="pic" sz="quarter" idx="27"/>
          </p:nvPr>
        </p:nvSpPr>
        <p:spPr>
          <a:xfrm>
            <a:off x="4916021" y="2359152"/>
            <a:ext cx="2377440" cy="216712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Picture Placeholder 36"/>
          <p:cNvSpPr>
            <a:spLocks noGrp="1"/>
          </p:cNvSpPr>
          <p:nvPr>
            <p:ph type="pic" sz="quarter" idx="28"/>
          </p:nvPr>
        </p:nvSpPr>
        <p:spPr>
          <a:xfrm>
            <a:off x="17483" y="4599432"/>
            <a:ext cx="2377440" cy="22585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Picture Placeholder 36"/>
          <p:cNvSpPr>
            <a:spLocks noGrp="1"/>
          </p:cNvSpPr>
          <p:nvPr>
            <p:ph type="pic" sz="quarter" idx="29"/>
          </p:nvPr>
        </p:nvSpPr>
        <p:spPr>
          <a:xfrm>
            <a:off x="2466753" y="4599432"/>
            <a:ext cx="2377440" cy="22585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Picture Placeholder 36"/>
          <p:cNvSpPr>
            <a:spLocks noGrp="1"/>
          </p:cNvSpPr>
          <p:nvPr>
            <p:ph type="pic" sz="quarter" idx="30"/>
          </p:nvPr>
        </p:nvSpPr>
        <p:spPr>
          <a:xfrm>
            <a:off x="4916021" y="4599432"/>
            <a:ext cx="2377440" cy="22585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54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ong Mi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462528" y="2001627"/>
            <a:ext cx="2551564" cy="43159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169152" y="2000321"/>
            <a:ext cx="2551176" cy="431596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0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ygon 1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8"/>
          <p:cNvSpPr>
            <a:spLocks noGrp="1"/>
          </p:cNvSpPr>
          <p:nvPr>
            <p:ph type="pic" sz="quarter" idx="12"/>
          </p:nvPr>
        </p:nvSpPr>
        <p:spPr>
          <a:xfrm rot="10800000" flipH="1" flipV="1">
            <a:off x="2604446" y="1600200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8"/>
          <p:cNvSpPr>
            <a:spLocks noGrp="1"/>
          </p:cNvSpPr>
          <p:nvPr>
            <p:ph type="pic" sz="quarter" idx="13"/>
          </p:nvPr>
        </p:nvSpPr>
        <p:spPr>
          <a:xfrm rot="10800000" flipH="1" flipV="1">
            <a:off x="4394402" y="1600200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8"/>
          <p:cNvSpPr>
            <a:spLocks noGrp="1"/>
          </p:cNvSpPr>
          <p:nvPr>
            <p:ph type="pic" sz="quarter" idx="14"/>
          </p:nvPr>
        </p:nvSpPr>
        <p:spPr>
          <a:xfrm rot="10800000" flipH="1" flipV="1">
            <a:off x="6184358" y="1600200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15"/>
          </p:nvPr>
        </p:nvSpPr>
        <p:spPr>
          <a:xfrm rot="10800000" flipH="1" flipV="1">
            <a:off x="7974314" y="1600200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28"/>
          <p:cNvSpPr>
            <a:spLocks noGrp="1"/>
          </p:cNvSpPr>
          <p:nvPr>
            <p:ph type="pic" sz="quarter" idx="16"/>
          </p:nvPr>
        </p:nvSpPr>
        <p:spPr>
          <a:xfrm rot="10800000" flipH="1" flipV="1">
            <a:off x="1712612" y="3206986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8"/>
          <p:cNvSpPr>
            <a:spLocks noGrp="1"/>
          </p:cNvSpPr>
          <p:nvPr>
            <p:ph type="pic" sz="quarter" idx="17"/>
          </p:nvPr>
        </p:nvSpPr>
        <p:spPr>
          <a:xfrm rot="10800000" flipH="1" flipV="1">
            <a:off x="3502568" y="3206986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8"/>
          <p:cNvSpPr>
            <a:spLocks noGrp="1"/>
          </p:cNvSpPr>
          <p:nvPr>
            <p:ph type="pic" sz="quarter" idx="19"/>
          </p:nvPr>
        </p:nvSpPr>
        <p:spPr>
          <a:xfrm rot="10800000" flipH="1" flipV="1">
            <a:off x="7082480" y="3206986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8"/>
          <p:cNvSpPr>
            <a:spLocks noGrp="1"/>
          </p:cNvSpPr>
          <p:nvPr>
            <p:ph type="pic" sz="quarter" idx="20"/>
          </p:nvPr>
        </p:nvSpPr>
        <p:spPr>
          <a:xfrm rot="10800000" flipH="1" flipV="1">
            <a:off x="8872436" y="3206986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21"/>
          </p:nvPr>
        </p:nvSpPr>
        <p:spPr>
          <a:xfrm rot="10800000" flipH="1" flipV="1">
            <a:off x="2604446" y="4813771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22"/>
          </p:nvPr>
        </p:nvSpPr>
        <p:spPr>
          <a:xfrm rot="10800000" flipH="1" flipV="1">
            <a:off x="4394402" y="4813771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8"/>
          <p:cNvSpPr>
            <a:spLocks noGrp="1"/>
          </p:cNvSpPr>
          <p:nvPr>
            <p:ph type="pic" sz="quarter" idx="23"/>
          </p:nvPr>
        </p:nvSpPr>
        <p:spPr>
          <a:xfrm rot="10800000" flipH="1" flipV="1">
            <a:off x="6184358" y="4813771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8"/>
          <p:cNvSpPr>
            <a:spLocks noGrp="1"/>
          </p:cNvSpPr>
          <p:nvPr>
            <p:ph type="pic" sz="quarter" idx="24"/>
          </p:nvPr>
        </p:nvSpPr>
        <p:spPr>
          <a:xfrm rot="10800000" flipH="1" flipV="1">
            <a:off x="7974314" y="4813771"/>
            <a:ext cx="1616464" cy="1872880"/>
          </a:xfrm>
          <a:custGeom>
            <a:avLst/>
            <a:gdLst>
              <a:gd name="connsiteX0" fmla="*/ 662782 w 1325563"/>
              <a:gd name="connsiteY0" fmla="*/ 1538666 h 1538666"/>
              <a:gd name="connsiteX1" fmla="*/ 1325563 w 1325563"/>
              <a:gd name="connsiteY1" fmla="*/ 1197925 h 1538666"/>
              <a:gd name="connsiteX2" fmla="*/ 1325563 w 1325563"/>
              <a:gd name="connsiteY2" fmla="*/ 340741 h 1538666"/>
              <a:gd name="connsiteX3" fmla="*/ 1325563 w 1325563"/>
              <a:gd name="connsiteY3" fmla="*/ 339288 h 1538666"/>
              <a:gd name="connsiteX4" fmla="*/ 1322737 w 1325563"/>
              <a:gd name="connsiteY4" fmla="*/ 339288 h 1538666"/>
              <a:gd name="connsiteX5" fmla="*/ 662782 w 1325563"/>
              <a:gd name="connsiteY5" fmla="*/ 0 h 1538666"/>
              <a:gd name="connsiteX6" fmla="*/ 2827 w 1325563"/>
              <a:gd name="connsiteY6" fmla="*/ 339288 h 1538666"/>
              <a:gd name="connsiteX7" fmla="*/ 0 w 1325563"/>
              <a:gd name="connsiteY7" fmla="*/ 339288 h 1538666"/>
              <a:gd name="connsiteX8" fmla="*/ 0 w 1325563"/>
              <a:gd name="connsiteY8" fmla="*/ 340741 h 1538666"/>
              <a:gd name="connsiteX9" fmla="*/ 0 w 1325563"/>
              <a:gd name="connsiteY9" fmla="*/ 1197925 h 153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5563" h="1538666">
                <a:moveTo>
                  <a:pt x="662782" y="1538666"/>
                </a:moveTo>
                <a:lnTo>
                  <a:pt x="1325563" y="1197925"/>
                </a:lnTo>
                <a:lnTo>
                  <a:pt x="1325563" y="340741"/>
                </a:lnTo>
                <a:lnTo>
                  <a:pt x="1325563" y="339288"/>
                </a:lnTo>
                <a:lnTo>
                  <a:pt x="1322737" y="339288"/>
                </a:lnTo>
                <a:lnTo>
                  <a:pt x="662782" y="0"/>
                </a:lnTo>
                <a:lnTo>
                  <a:pt x="2827" y="339288"/>
                </a:lnTo>
                <a:lnTo>
                  <a:pt x="0" y="339288"/>
                </a:lnTo>
                <a:lnTo>
                  <a:pt x="0" y="340741"/>
                </a:lnTo>
                <a:lnTo>
                  <a:pt x="0" y="119792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651159" y="3929283"/>
            <a:ext cx="899157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32998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802711" y="1737360"/>
            <a:ext cx="2167274" cy="1620768"/>
          </a:xfrm>
          <a:prstGeom prst="rect">
            <a:avLst/>
          </a:prstGeom>
        </p:spPr>
      </p:sp>
      <p:sp>
        <p:nvSpPr>
          <p:cNvPr id="8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3591366" y="1737360"/>
            <a:ext cx="2167128" cy="1618488"/>
          </a:xfrm>
          <a:prstGeom prst="rect">
            <a:avLst/>
          </a:prstGeom>
        </p:spPr>
      </p:sp>
      <p:sp>
        <p:nvSpPr>
          <p:cNvPr id="9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6379875" y="1737360"/>
            <a:ext cx="2167128" cy="1618488"/>
          </a:xfrm>
          <a:prstGeom prst="rect">
            <a:avLst/>
          </a:prstGeom>
        </p:spPr>
      </p:sp>
      <p:sp>
        <p:nvSpPr>
          <p:cNvPr id="10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9168384" y="1737360"/>
            <a:ext cx="2167128" cy="1618488"/>
          </a:xfrm>
          <a:prstGeom prst="rect">
            <a:avLst/>
          </a:prstGeom>
        </p:spPr>
      </p:sp>
      <p:sp>
        <p:nvSpPr>
          <p:cNvPr id="12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802711" y="4078224"/>
            <a:ext cx="2167128" cy="1618488"/>
          </a:xfrm>
          <a:prstGeom prst="rect">
            <a:avLst/>
          </a:prstGeom>
        </p:spPr>
      </p:sp>
      <p:sp>
        <p:nvSpPr>
          <p:cNvPr id="13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3591269" y="4078224"/>
            <a:ext cx="2167128" cy="1618488"/>
          </a:xfrm>
          <a:prstGeom prst="rect">
            <a:avLst/>
          </a:prstGeom>
        </p:spPr>
      </p:sp>
      <p:sp>
        <p:nvSpPr>
          <p:cNvPr id="14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6379827" y="4078224"/>
            <a:ext cx="2167128" cy="1618488"/>
          </a:xfrm>
          <a:prstGeom prst="rect">
            <a:avLst/>
          </a:prstGeom>
        </p:spPr>
      </p:sp>
      <p:sp>
        <p:nvSpPr>
          <p:cNvPr id="15" name="Picture Placeholder 1"/>
          <p:cNvSpPr>
            <a:spLocks noGrp="1"/>
          </p:cNvSpPr>
          <p:nvPr>
            <p:ph type="pic" sz="quarter" idx="4294967295"/>
          </p:nvPr>
        </p:nvSpPr>
        <p:spPr>
          <a:xfrm>
            <a:off x="9168384" y="4078224"/>
            <a:ext cx="2167128" cy="1618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50496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2331720"/>
            <a:ext cx="5510784" cy="24140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10784" y="4718740"/>
            <a:ext cx="6681216" cy="21392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87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47"/>
          <p:cNvSpPr>
            <a:spLocks noGrp="1"/>
          </p:cNvSpPr>
          <p:nvPr>
            <p:ph type="pic" sz="quarter" idx="10"/>
          </p:nvPr>
        </p:nvSpPr>
        <p:spPr>
          <a:xfrm>
            <a:off x="3782058" y="1970088"/>
            <a:ext cx="2167892" cy="204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47"/>
          <p:cNvSpPr>
            <a:spLocks noGrp="1"/>
          </p:cNvSpPr>
          <p:nvPr>
            <p:ph type="pic" sz="quarter" idx="11"/>
          </p:nvPr>
        </p:nvSpPr>
        <p:spPr>
          <a:xfrm>
            <a:off x="9175440" y="1970088"/>
            <a:ext cx="2167892" cy="204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3782058" y="4160520"/>
            <a:ext cx="2167892" cy="204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175440" y="4160520"/>
            <a:ext cx="2167892" cy="2044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54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foli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29056" y="1892808"/>
            <a:ext cx="5120640" cy="30723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242304" y="1892808"/>
            <a:ext cx="5120640" cy="30723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foli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096000" y="1819656"/>
            <a:ext cx="5266944" cy="2121408"/>
          </a:xfrm>
          <a:prstGeom prst="rect">
            <a:avLst/>
          </a:prstGeom>
        </p:spPr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29056" y="3941064"/>
            <a:ext cx="5266944" cy="212140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852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30682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6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ortfoli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5876544" y="1892808"/>
            <a:ext cx="5413248" cy="2137574"/>
          </a:xfrm>
          <a:prstGeom prst="rect">
            <a:avLst/>
          </a:prstGeom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876544" y="4160520"/>
            <a:ext cx="5413248" cy="213757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4218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rtfoli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06449" y="2480141"/>
            <a:ext cx="3214447" cy="2137574"/>
          </a:xfrm>
          <a:prstGeom prst="rect">
            <a:avLst/>
          </a:prstGeom>
        </p:spPr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402565" y="2480141"/>
            <a:ext cx="3214447" cy="2137574"/>
          </a:xfrm>
          <a:prstGeom prst="rect">
            <a:avLst/>
          </a:prstGeom>
        </p:spPr>
      </p:sp>
      <p:sp>
        <p:nvSpPr>
          <p:cNvPr id="14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148768" y="2480141"/>
            <a:ext cx="3214447" cy="213757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29818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rtfoli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906449" y="1690927"/>
            <a:ext cx="5183502" cy="2176986"/>
          </a:xfrm>
          <a:prstGeom prst="rect">
            <a:avLst/>
          </a:prstGeom>
        </p:spPr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1096" y="3876342"/>
            <a:ext cx="2633472" cy="2185416"/>
          </a:xfrm>
          <a:prstGeom prst="rect">
            <a:avLst/>
          </a:prstGeom>
        </p:spPr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725713" y="1690926"/>
            <a:ext cx="2651660" cy="218541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18693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folio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0225" y="1690688"/>
            <a:ext cx="7023100" cy="4371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99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rtfoli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456466" y="2071737"/>
            <a:ext cx="2432304" cy="22311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36314" y="2071737"/>
            <a:ext cx="2432304" cy="22311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879848" y="4302873"/>
            <a:ext cx="2432304" cy="22311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4302873"/>
            <a:ext cx="2432304" cy="22311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759696" y="4302873"/>
            <a:ext cx="2432304" cy="223113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40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folio Imag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3048000" y="1746504"/>
            <a:ext cx="304800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95994" y="1746504"/>
            <a:ext cx="3048000" cy="21945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051474" y="3941065"/>
            <a:ext cx="3048000" cy="21214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133547" y="1716457"/>
            <a:ext cx="3048000" cy="4346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90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rtfolio Imag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829056" y="2185416"/>
            <a:ext cx="1975485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9392484" y="2185416"/>
            <a:ext cx="1975485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2969913" y="2185416"/>
            <a:ext cx="1975485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110770" y="2185416"/>
            <a:ext cx="1975485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7251627" y="2185416"/>
            <a:ext cx="1975485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59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rtfolio Imag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135746"/>
            <a:ext cx="3389313" cy="4722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548026" y="4306824"/>
            <a:ext cx="3397288" cy="2551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535680" y="2135746"/>
            <a:ext cx="8656320" cy="20806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068457" y="4306824"/>
            <a:ext cx="3389313" cy="2551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0580913" y="4306824"/>
            <a:ext cx="1604057" cy="25511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76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ice &amp; Packa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242015" y="1914525"/>
            <a:ext cx="2833688" cy="187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4583640" y="1914525"/>
            <a:ext cx="2833688" cy="187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2"/>
          </p:nvPr>
        </p:nvSpPr>
        <p:spPr>
          <a:xfrm>
            <a:off x="7926783" y="1914525"/>
            <a:ext cx="2833688" cy="187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38400" y="2916238"/>
            <a:ext cx="1974850" cy="27066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81984" y="2112265"/>
            <a:ext cx="5266944" cy="33649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583168" y="3721609"/>
            <a:ext cx="1097280" cy="19019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7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_Mid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255322" y="1600611"/>
            <a:ext cx="1681356" cy="1681356"/>
          </a:xfrm>
          <a:prstGeom prst="flowChartConnector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69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729591" y="518697"/>
            <a:ext cx="4156229" cy="3917114"/>
          </a:xfrm>
          <a:custGeom>
            <a:avLst/>
            <a:gdLst>
              <a:gd name="connsiteX0" fmla="*/ 0 w 4118129"/>
              <a:gd name="connsiteY0" fmla="*/ 0 h 3909494"/>
              <a:gd name="connsiteX1" fmla="*/ 4118129 w 4118129"/>
              <a:gd name="connsiteY1" fmla="*/ 0 h 3909494"/>
              <a:gd name="connsiteX2" fmla="*/ 4118129 w 4118129"/>
              <a:gd name="connsiteY2" fmla="*/ 3909494 h 3909494"/>
              <a:gd name="connsiteX3" fmla="*/ 0 w 4118129"/>
              <a:gd name="connsiteY3" fmla="*/ 3909494 h 3909494"/>
              <a:gd name="connsiteX4" fmla="*/ 0 w 4118129"/>
              <a:gd name="connsiteY4" fmla="*/ 0 h 3909494"/>
              <a:gd name="connsiteX0" fmla="*/ 522514 w 4118129"/>
              <a:gd name="connsiteY0" fmla="*/ 1088571 h 3909494"/>
              <a:gd name="connsiteX1" fmla="*/ 4118129 w 4118129"/>
              <a:gd name="connsiteY1" fmla="*/ 0 h 3909494"/>
              <a:gd name="connsiteX2" fmla="*/ 4118129 w 4118129"/>
              <a:gd name="connsiteY2" fmla="*/ 3909494 h 3909494"/>
              <a:gd name="connsiteX3" fmla="*/ 0 w 4118129"/>
              <a:gd name="connsiteY3" fmla="*/ 3909494 h 3909494"/>
              <a:gd name="connsiteX4" fmla="*/ 522514 w 4118129"/>
              <a:gd name="connsiteY4" fmla="*/ 1088571 h 3909494"/>
              <a:gd name="connsiteX0" fmla="*/ 522514 w 4118129"/>
              <a:gd name="connsiteY0" fmla="*/ 1088571 h 3909494"/>
              <a:gd name="connsiteX1" fmla="*/ 4118129 w 4118129"/>
              <a:gd name="connsiteY1" fmla="*/ 0 h 3909494"/>
              <a:gd name="connsiteX2" fmla="*/ 3668186 w 4118129"/>
              <a:gd name="connsiteY2" fmla="*/ 3575666 h 3909494"/>
              <a:gd name="connsiteX3" fmla="*/ 0 w 4118129"/>
              <a:gd name="connsiteY3" fmla="*/ 3909494 h 3909494"/>
              <a:gd name="connsiteX4" fmla="*/ 522514 w 4118129"/>
              <a:gd name="connsiteY4" fmla="*/ 1088571 h 3909494"/>
              <a:gd name="connsiteX0" fmla="*/ 522514 w 4163849"/>
              <a:gd name="connsiteY0" fmla="*/ 1080951 h 3901874"/>
              <a:gd name="connsiteX1" fmla="*/ 4163849 w 4163849"/>
              <a:gd name="connsiteY1" fmla="*/ 0 h 3901874"/>
              <a:gd name="connsiteX2" fmla="*/ 3668186 w 4163849"/>
              <a:gd name="connsiteY2" fmla="*/ 3568046 h 3901874"/>
              <a:gd name="connsiteX3" fmla="*/ 0 w 4163849"/>
              <a:gd name="connsiteY3" fmla="*/ 3901874 h 3901874"/>
              <a:gd name="connsiteX4" fmla="*/ 522514 w 4163849"/>
              <a:gd name="connsiteY4" fmla="*/ 1080951 h 3901874"/>
              <a:gd name="connsiteX0" fmla="*/ 522514 w 4163849"/>
              <a:gd name="connsiteY0" fmla="*/ 1080951 h 3901874"/>
              <a:gd name="connsiteX1" fmla="*/ 4163849 w 4163849"/>
              <a:gd name="connsiteY1" fmla="*/ 0 h 3901874"/>
              <a:gd name="connsiteX2" fmla="*/ 3668186 w 4163849"/>
              <a:gd name="connsiteY2" fmla="*/ 3568046 h 3901874"/>
              <a:gd name="connsiteX3" fmla="*/ 0 w 4163849"/>
              <a:gd name="connsiteY3" fmla="*/ 3901874 h 3901874"/>
              <a:gd name="connsiteX4" fmla="*/ 522514 w 4163849"/>
              <a:gd name="connsiteY4" fmla="*/ 1080951 h 3901874"/>
              <a:gd name="connsiteX0" fmla="*/ 522514 w 4156229"/>
              <a:gd name="connsiteY0" fmla="*/ 1096191 h 3917114"/>
              <a:gd name="connsiteX1" fmla="*/ 4156229 w 4156229"/>
              <a:gd name="connsiteY1" fmla="*/ 0 h 3917114"/>
              <a:gd name="connsiteX2" fmla="*/ 3668186 w 4156229"/>
              <a:gd name="connsiteY2" fmla="*/ 3583286 h 3917114"/>
              <a:gd name="connsiteX3" fmla="*/ 0 w 4156229"/>
              <a:gd name="connsiteY3" fmla="*/ 3917114 h 3917114"/>
              <a:gd name="connsiteX4" fmla="*/ 522514 w 4156229"/>
              <a:gd name="connsiteY4" fmla="*/ 1096191 h 391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6229" h="3917114">
                <a:moveTo>
                  <a:pt x="522514" y="1096191"/>
                </a:moveTo>
                <a:lnTo>
                  <a:pt x="4156229" y="0"/>
                </a:lnTo>
                <a:lnTo>
                  <a:pt x="3668186" y="3583286"/>
                </a:lnTo>
                <a:lnTo>
                  <a:pt x="0" y="3917114"/>
                </a:lnTo>
                <a:lnTo>
                  <a:pt x="522514" y="1096191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5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71128" y="739859"/>
            <a:ext cx="2347185" cy="3743788"/>
          </a:xfrm>
          <a:custGeom>
            <a:avLst/>
            <a:gdLst>
              <a:gd name="connsiteX0" fmla="*/ 0 w 4118129"/>
              <a:gd name="connsiteY0" fmla="*/ 0 h 3909494"/>
              <a:gd name="connsiteX1" fmla="*/ 4118129 w 4118129"/>
              <a:gd name="connsiteY1" fmla="*/ 0 h 3909494"/>
              <a:gd name="connsiteX2" fmla="*/ 4118129 w 4118129"/>
              <a:gd name="connsiteY2" fmla="*/ 3909494 h 3909494"/>
              <a:gd name="connsiteX3" fmla="*/ 0 w 4118129"/>
              <a:gd name="connsiteY3" fmla="*/ 3909494 h 3909494"/>
              <a:gd name="connsiteX4" fmla="*/ 0 w 4118129"/>
              <a:gd name="connsiteY4" fmla="*/ 0 h 3909494"/>
              <a:gd name="connsiteX0" fmla="*/ 522514 w 4118129"/>
              <a:gd name="connsiteY0" fmla="*/ 1088571 h 3909494"/>
              <a:gd name="connsiteX1" fmla="*/ 4118129 w 4118129"/>
              <a:gd name="connsiteY1" fmla="*/ 0 h 3909494"/>
              <a:gd name="connsiteX2" fmla="*/ 4118129 w 4118129"/>
              <a:gd name="connsiteY2" fmla="*/ 3909494 h 3909494"/>
              <a:gd name="connsiteX3" fmla="*/ 0 w 4118129"/>
              <a:gd name="connsiteY3" fmla="*/ 3909494 h 3909494"/>
              <a:gd name="connsiteX4" fmla="*/ 522514 w 4118129"/>
              <a:gd name="connsiteY4" fmla="*/ 1088571 h 3909494"/>
              <a:gd name="connsiteX0" fmla="*/ 522514 w 4118129"/>
              <a:gd name="connsiteY0" fmla="*/ 1088571 h 3909494"/>
              <a:gd name="connsiteX1" fmla="*/ 4118129 w 4118129"/>
              <a:gd name="connsiteY1" fmla="*/ 0 h 3909494"/>
              <a:gd name="connsiteX2" fmla="*/ 3668186 w 4118129"/>
              <a:gd name="connsiteY2" fmla="*/ 3575666 h 3909494"/>
              <a:gd name="connsiteX3" fmla="*/ 0 w 4118129"/>
              <a:gd name="connsiteY3" fmla="*/ 3909494 h 3909494"/>
              <a:gd name="connsiteX4" fmla="*/ 522514 w 4118129"/>
              <a:gd name="connsiteY4" fmla="*/ 1088571 h 3909494"/>
              <a:gd name="connsiteX0" fmla="*/ 522514 w 4163849"/>
              <a:gd name="connsiteY0" fmla="*/ 1080951 h 3901874"/>
              <a:gd name="connsiteX1" fmla="*/ 4163849 w 4163849"/>
              <a:gd name="connsiteY1" fmla="*/ 0 h 3901874"/>
              <a:gd name="connsiteX2" fmla="*/ 3668186 w 4163849"/>
              <a:gd name="connsiteY2" fmla="*/ 3568046 h 3901874"/>
              <a:gd name="connsiteX3" fmla="*/ 0 w 4163849"/>
              <a:gd name="connsiteY3" fmla="*/ 3901874 h 3901874"/>
              <a:gd name="connsiteX4" fmla="*/ 522514 w 4163849"/>
              <a:gd name="connsiteY4" fmla="*/ 1080951 h 3901874"/>
              <a:gd name="connsiteX0" fmla="*/ 522514 w 4163849"/>
              <a:gd name="connsiteY0" fmla="*/ 1080951 h 3901874"/>
              <a:gd name="connsiteX1" fmla="*/ 4163849 w 4163849"/>
              <a:gd name="connsiteY1" fmla="*/ 0 h 3901874"/>
              <a:gd name="connsiteX2" fmla="*/ 3668186 w 4163849"/>
              <a:gd name="connsiteY2" fmla="*/ 3568046 h 3901874"/>
              <a:gd name="connsiteX3" fmla="*/ 0 w 4163849"/>
              <a:gd name="connsiteY3" fmla="*/ 3901874 h 3901874"/>
              <a:gd name="connsiteX4" fmla="*/ 522514 w 4163849"/>
              <a:gd name="connsiteY4" fmla="*/ 1080951 h 3901874"/>
              <a:gd name="connsiteX0" fmla="*/ 522514 w 4156229"/>
              <a:gd name="connsiteY0" fmla="*/ 1096191 h 3917114"/>
              <a:gd name="connsiteX1" fmla="*/ 4156229 w 4156229"/>
              <a:gd name="connsiteY1" fmla="*/ 0 h 3917114"/>
              <a:gd name="connsiteX2" fmla="*/ 3668186 w 4156229"/>
              <a:gd name="connsiteY2" fmla="*/ 3583286 h 3917114"/>
              <a:gd name="connsiteX3" fmla="*/ 0 w 4156229"/>
              <a:gd name="connsiteY3" fmla="*/ 3917114 h 3917114"/>
              <a:gd name="connsiteX4" fmla="*/ 522514 w 4156229"/>
              <a:gd name="connsiteY4" fmla="*/ 1096191 h 3917114"/>
              <a:gd name="connsiteX0" fmla="*/ 522514 w 4156229"/>
              <a:gd name="connsiteY0" fmla="*/ 1096191 h 3921918"/>
              <a:gd name="connsiteX1" fmla="*/ 4156229 w 4156229"/>
              <a:gd name="connsiteY1" fmla="*/ 0 h 3921918"/>
              <a:gd name="connsiteX2" fmla="*/ 4140217 w 4156229"/>
              <a:gd name="connsiteY2" fmla="*/ 3921918 h 3921918"/>
              <a:gd name="connsiteX3" fmla="*/ 0 w 4156229"/>
              <a:gd name="connsiteY3" fmla="*/ 3917114 h 3921918"/>
              <a:gd name="connsiteX4" fmla="*/ 522514 w 4156229"/>
              <a:gd name="connsiteY4" fmla="*/ 1096191 h 3921918"/>
              <a:gd name="connsiteX0" fmla="*/ 1 w 3633716"/>
              <a:gd name="connsiteY0" fmla="*/ 1096191 h 4963792"/>
              <a:gd name="connsiteX1" fmla="*/ 3633716 w 3633716"/>
              <a:gd name="connsiteY1" fmla="*/ 0 h 4963792"/>
              <a:gd name="connsiteX2" fmla="*/ 3617704 w 3633716"/>
              <a:gd name="connsiteY2" fmla="*/ 3921918 h 4963792"/>
              <a:gd name="connsiteX3" fmla="*/ 513903 w 3633716"/>
              <a:gd name="connsiteY3" fmla="*/ 4963792 h 4963792"/>
              <a:gd name="connsiteX4" fmla="*/ 1 w 3633716"/>
              <a:gd name="connsiteY4" fmla="*/ 1096191 h 4963792"/>
              <a:gd name="connsiteX0" fmla="*/ 132576 w 3119813"/>
              <a:gd name="connsiteY0" fmla="*/ 1835022 h 4963792"/>
              <a:gd name="connsiteX1" fmla="*/ 3119813 w 3119813"/>
              <a:gd name="connsiteY1" fmla="*/ 0 h 4963792"/>
              <a:gd name="connsiteX2" fmla="*/ 3103801 w 3119813"/>
              <a:gd name="connsiteY2" fmla="*/ 3921918 h 4963792"/>
              <a:gd name="connsiteX3" fmla="*/ 0 w 3119813"/>
              <a:gd name="connsiteY3" fmla="*/ 4963792 h 4963792"/>
              <a:gd name="connsiteX4" fmla="*/ 132576 w 3119813"/>
              <a:gd name="connsiteY4" fmla="*/ 1835022 h 4963792"/>
              <a:gd name="connsiteX0" fmla="*/ 132576 w 3119813"/>
              <a:gd name="connsiteY0" fmla="*/ 1835022 h 4963792"/>
              <a:gd name="connsiteX1" fmla="*/ 3119813 w 3119813"/>
              <a:gd name="connsiteY1" fmla="*/ 0 h 4963792"/>
              <a:gd name="connsiteX2" fmla="*/ 3093540 w 3119813"/>
              <a:gd name="connsiteY2" fmla="*/ 3911656 h 4963792"/>
              <a:gd name="connsiteX3" fmla="*/ 0 w 3119813"/>
              <a:gd name="connsiteY3" fmla="*/ 4963792 h 4963792"/>
              <a:gd name="connsiteX4" fmla="*/ 132576 w 3119813"/>
              <a:gd name="connsiteY4" fmla="*/ 1835022 h 4963792"/>
              <a:gd name="connsiteX0" fmla="*/ 122314 w 3109551"/>
              <a:gd name="connsiteY0" fmla="*/ 1835022 h 4943269"/>
              <a:gd name="connsiteX1" fmla="*/ 3109551 w 3109551"/>
              <a:gd name="connsiteY1" fmla="*/ 0 h 4943269"/>
              <a:gd name="connsiteX2" fmla="*/ 3083278 w 3109551"/>
              <a:gd name="connsiteY2" fmla="*/ 3911656 h 4943269"/>
              <a:gd name="connsiteX3" fmla="*/ 0 w 3109551"/>
              <a:gd name="connsiteY3" fmla="*/ 4943269 h 4943269"/>
              <a:gd name="connsiteX4" fmla="*/ 122314 w 3109551"/>
              <a:gd name="connsiteY4" fmla="*/ 1835022 h 4943269"/>
              <a:gd name="connsiteX0" fmla="*/ 122314 w 3109551"/>
              <a:gd name="connsiteY0" fmla="*/ 1835022 h 4943269"/>
              <a:gd name="connsiteX1" fmla="*/ 3109551 w 3109551"/>
              <a:gd name="connsiteY1" fmla="*/ 0 h 4943269"/>
              <a:gd name="connsiteX2" fmla="*/ 3103801 w 3109551"/>
              <a:gd name="connsiteY2" fmla="*/ 3891133 h 4943269"/>
              <a:gd name="connsiteX3" fmla="*/ 0 w 3109551"/>
              <a:gd name="connsiteY3" fmla="*/ 4943269 h 4943269"/>
              <a:gd name="connsiteX4" fmla="*/ 122314 w 3109551"/>
              <a:gd name="connsiteY4" fmla="*/ 1835022 h 4943269"/>
              <a:gd name="connsiteX0" fmla="*/ 79558 w 3109551"/>
              <a:gd name="connsiteY0" fmla="*/ 1873503 h 4943269"/>
              <a:gd name="connsiteX1" fmla="*/ 3109551 w 3109551"/>
              <a:gd name="connsiteY1" fmla="*/ 0 h 4943269"/>
              <a:gd name="connsiteX2" fmla="*/ 3103801 w 3109551"/>
              <a:gd name="connsiteY2" fmla="*/ 3891133 h 4943269"/>
              <a:gd name="connsiteX3" fmla="*/ 0 w 3109551"/>
              <a:gd name="connsiteY3" fmla="*/ 4943269 h 4943269"/>
              <a:gd name="connsiteX4" fmla="*/ 79558 w 3109551"/>
              <a:gd name="connsiteY4" fmla="*/ 1873503 h 4943269"/>
              <a:gd name="connsiteX0" fmla="*/ 79558 w 3109551"/>
              <a:gd name="connsiteY0" fmla="*/ 1873503 h 4943269"/>
              <a:gd name="connsiteX1" fmla="*/ 3109551 w 3109551"/>
              <a:gd name="connsiteY1" fmla="*/ 0 h 4943269"/>
              <a:gd name="connsiteX2" fmla="*/ 3103801 w 3109551"/>
              <a:gd name="connsiteY2" fmla="*/ 3955268 h 4943269"/>
              <a:gd name="connsiteX3" fmla="*/ 0 w 3109551"/>
              <a:gd name="connsiteY3" fmla="*/ 4943269 h 4943269"/>
              <a:gd name="connsiteX4" fmla="*/ 79558 w 3109551"/>
              <a:gd name="connsiteY4" fmla="*/ 1873503 h 4943269"/>
              <a:gd name="connsiteX0" fmla="*/ 135141 w 3165134"/>
              <a:gd name="connsiteY0" fmla="*/ 1873503 h 5028782"/>
              <a:gd name="connsiteX1" fmla="*/ 3165134 w 3165134"/>
              <a:gd name="connsiteY1" fmla="*/ 0 h 5028782"/>
              <a:gd name="connsiteX2" fmla="*/ 3159384 w 3165134"/>
              <a:gd name="connsiteY2" fmla="*/ 3955268 h 5028782"/>
              <a:gd name="connsiteX3" fmla="*/ 0 w 3165134"/>
              <a:gd name="connsiteY3" fmla="*/ 5028782 h 5028782"/>
              <a:gd name="connsiteX4" fmla="*/ 135141 w 3165134"/>
              <a:gd name="connsiteY4" fmla="*/ 1873503 h 5028782"/>
              <a:gd name="connsiteX0" fmla="*/ 139417 w 3169410"/>
              <a:gd name="connsiteY0" fmla="*/ 1873503 h 5041609"/>
              <a:gd name="connsiteX1" fmla="*/ 3169410 w 3169410"/>
              <a:gd name="connsiteY1" fmla="*/ 0 h 5041609"/>
              <a:gd name="connsiteX2" fmla="*/ 3163660 w 3169410"/>
              <a:gd name="connsiteY2" fmla="*/ 3955268 h 5041609"/>
              <a:gd name="connsiteX3" fmla="*/ 0 w 3169410"/>
              <a:gd name="connsiteY3" fmla="*/ 5041609 h 5041609"/>
              <a:gd name="connsiteX4" fmla="*/ 139417 w 3169410"/>
              <a:gd name="connsiteY4" fmla="*/ 1873503 h 5041609"/>
              <a:gd name="connsiteX0" fmla="*/ 130866 w 3160859"/>
              <a:gd name="connsiteY0" fmla="*/ 1873503 h 5041609"/>
              <a:gd name="connsiteX1" fmla="*/ 3160859 w 3160859"/>
              <a:gd name="connsiteY1" fmla="*/ 0 h 5041609"/>
              <a:gd name="connsiteX2" fmla="*/ 3155109 w 3160859"/>
              <a:gd name="connsiteY2" fmla="*/ 3955268 h 5041609"/>
              <a:gd name="connsiteX3" fmla="*/ 0 w 3160859"/>
              <a:gd name="connsiteY3" fmla="*/ 5041609 h 5041609"/>
              <a:gd name="connsiteX4" fmla="*/ 130866 w 3160859"/>
              <a:gd name="connsiteY4" fmla="*/ 1873503 h 504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0859" h="5041609">
                <a:moveTo>
                  <a:pt x="130866" y="1873503"/>
                </a:moveTo>
                <a:lnTo>
                  <a:pt x="3160859" y="0"/>
                </a:lnTo>
                <a:cubicBezTo>
                  <a:pt x="3155522" y="1307306"/>
                  <a:pt x="3160446" y="2647962"/>
                  <a:pt x="3155109" y="3955268"/>
                </a:cubicBezTo>
                <a:lnTo>
                  <a:pt x="0" y="5041609"/>
                </a:lnTo>
                <a:lnTo>
                  <a:pt x="130866" y="1873503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68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81413" y="2154379"/>
            <a:ext cx="4491037" cy="1268271"/>
          </a:xfrm>
          <a:custGeom>
            <a:avLst/>
            <a:gdLst>
              <a:gd name="connsiteX0" fmla="*/ 0 w 4535487"/>
              <a:gd name="connsiteY0" fmla="*/ 0 h 1268271"/>
              <a:gd name="connsiteX1" fmla="*/ 4535487 w 4535487"/>
              <a:gd name="connsiteY1" fmla="*/ 0 h 1268271"/>
              <a:gd name="connsiteX2" fmla="*/ 4535487 w 4535487"/>
              <a:gd name="connsiteY2" fmla="*/ 1268271 h 1268271"/>
              <a:gd name="connsiteX3" fmla="*/ 0 w 4535487"/>
              <a:gd name="connsiteY3" fmla="*/ 1268271 h 1268271"/>
              <a:gd name="connsiteX4" fmla="*/ 0 w 4535487"/>
              <a:gd name="connsiteY4" fmla="*/ 0 h 1268271"/>
              <a:gd name="connsiteX0" fmla="*/ 0 w 4535487"/>
              <a:gd name="connsiteY0" fmla="*/ 0 h 1268271"/>
              <a:gd name="connsiteX1" fmla="*/ 4535487 w 4535487"/>
              <a:gd name="connsiteY1" fmla="*/ 0 h 1268271"/>
              <a:gd name="connsiteX2" fmla="*/ 4535487 w 4535487"/>
              <a:gd name="connsiteY2" fmla="*/ 1268271 h 1268271"/>
              <a:gd name="connsiteX3" fmla="*/ 368300 w 4535487"/>
              <a:gd name="connsiteY3" fmla="*/ 1261921 h 1268271"/>
              <a:gd name="connsiteX4" fmla="*/ 0 w 4535487"/>
              <a:gd name="connsiteY4" fmla="*/ 0 h 1268271"/>
              <a:gd name="connsiteX0" fmla="*/ 0 w 4535487"/>
              <a:gd name="connsiteY0" fmla="*/ 0 h 1261921"/>
              <a:gd name="connsiteX1" fmla="*/ 4535487 w 4535487"/>
              <a:gd name="connsiteY1" fmla="*/ 0 h 1261921"/>
              <a:gd name="connsiteX2" fmla="*/ 4154487 w 4535487"/>
              <a:gd name="connsiteY2" fmla="*/ 1261921 h 1261921"/>
              <a:gd name="connsiteX3" fmla="*/ 368300 w 4535487"/>
              <a:gd name="connsiteY3" fmla="*/ 1261921 h 1261921"/>
              <a:gd name="connsiteX4" fmla="*/ 0 w 4535487"/>
              <a:gd name="connsiteY4" fmla="*/ 0 h 1261921"/>
              <a:gd name="connsiteX0" fmla="*/ 0 w 4491037"/>
              <a:gd name="connsiteY0" fmla="*/ 6350 h 1268271"/>
              <a:gd name="connsiteX1" fmla="*/ 4491037 w 4491037"/>
              <a:gd name="connsiteY1" fmla="*/ 0 h 1268271"/>
              <a:gd name="connsiteX2" fmla="*/ 4154487 w 4491037"/>
              <a:gd name="connsiteY2" fmla="*/ 1268271 h 1268271"/>
              <a:gd name="connsiteX3" fmla="*/ 368300 w 4491037"/>
              <a:gd name="connsiteY3" fmla="*/ 1268271 h 1268271"/>
              <a:gd name="connsiteX4" fmla="*/ 0 w 4491037"/>
              <a:gd name="connsiteY4" fmla="*/ 6350 h 12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1037" h="1268271">
                <a:moveTo>
                  <a:pt x="0" y="6350"/>
                </a:moveTo>
                <a:lnTo>
                  <a:pt x="4491037" y="0"/>
                </a:lnTo>
                <a:lnTo>
                  <a:pt x="4154487" y="1268271"/>
                </a:lnTo>
                <a:lnTo>
                  <a:pt x="368300" y="1268271"/>
                </a:lnTo>
                <a:lnTo>
                  <a:pt x="0" y="635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4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94048" y="2697163"/>
            <a:ext cx="3803904" cy="2414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10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734175" y="2371725"/>
            <a:ext cx="4046538" cy="2430463"/>
          </a:xfrm>
          <a:custGeom>
            <a:avLst/>
            <a:gdLst>
              <a:gd name="connsiteX0" fmla="*/ 0 w 4046538"/>
              <a:gd name="connsiteY0" fmla="*/ 0 h 2430463"/>
              <a:gd name="connsiteX1" fmla="*/ 4046538 w 4046538"/>
              <a:gd name="connsiteY1" fmla="*/ 0 h 2430463"/>
              <a:gd name="connsiteX2" fmla="*/ 4046538 w 4046538"/>
              <a:gd name="connsiteY2" fmla="*/ 2430463 h 2430463"/>
              <a:gd name="connsiteX3" fmla="*/ 0 w 4046538"/>
              <a:gd name="connsiteY3" fmla="*/ 2430463 h 2430463"/>
              <a:gd name="connsiteX4" fmla="*/ 0 w 4046538"/>
              <a:gd name="connsiteY4" fmla="*/ 0 h 2430463"/>
              <a:gd name="connsiteX0" fmla="*/ 72571 w 4046538"/>
              <a:gd name="connsiteY0" fmla="*/ 0 h 2430463"/>
              <a:gd name="connsiteX1" fmla="*/ 4046538 w 4046538"/>
              <a:gd name="connsiteY1" fmla="*/ 0 h 2430463"/>
              <a:gd name="connsiteX2" fmla="*/ 4046538 w 4046538"/>
              <a:gd name="connsiteY2" fmla="*/ 2430463 h 2430463"/>
              <a:gd name="connsiteX3" fmla="*/ 0 w 4046538"/>
              <a:gd name="connsiteY3" fmla="*/ 2430463 h 2430463"/>
              <a:gd name="connsiteX4" fmla="*/ 72571 w 4046538"/>
              <a:gd name="connsiteY4" fmla="*/ 0 h 2430463"/>
              <a:gd name="connsiteX0" fmla="*/ 72571 w 4046538"/>
              <a:gd name="connsiteY0" fmla="*/ 0 h 2430463"/>
              <a:gd name="connsiteX1" fmla="*/ 4002995 w 4046538"/>
              <a:gd name="connsiteY1" fmla="*/ 0 h 2430463"/>
              <a:gd name="connsiteX2" fmla="*/ 4046538 w 4046538"/>
              <a:gd name="connsiteY2" fmla="*/ 2430463 h 2430463"/>
              <a:gd name="connsiteX3" fmla="*/ 0 w 4046538"/>
              <a:gd name="connsiteY3" fmla="*/ 2430463 h 2430463"/>
              <a:gd name="connsiteX4" fmla="*/ 72571 w 4046538"/>
              <a:gd name="connsiteY4" fmla="*/ 0 h 2430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6538" h="2430463">
                <a:moveTo>
                  <a:pt x="72571" y="0"/>
                </a:moveTo>
                <a:lnTo>
                  <a:pt x="4002995" y="0"/>
                </a:lnTo>
                <a:lnTo>
                  <a:pt x="4046538" y="2430463"/>
                </a:lnTo>
                <a:lnTo>
                  <a:pt x="0" y="2430463"/>
                </a:lnTo>
                <a:lnTo>
                  <a:pt x="72571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2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87424" y="2456602"/>
            <a:ext cx="4754880" cy="30206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2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47750" y="2038350"/>
            <a:ext cx="4535488" cy="2560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50464" y="3721608"/>
            <a:ext cx="3803904" cy="23408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1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3096768" y="2343890"/>
            <a:ext cx="5995498" cy="358518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5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829056" y="2711232"/>
            <a:ext cx="2267712" cy="31224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6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095232" y="2711232"/>
            <a:ext cx="2267712" cy="312249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3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wser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 userDrawn="1">
            <p:ph type="pic" sz="quarter" idx="10"/>
          </p:nvPr>
        </p:nvSpPr>
        <p:spPr>
          <a:xfrm>
            <a:off x="5364480" y="2331720"/>
            <a:ext cx="6071616" cy="35844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18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06112" y="2332038"/>
            <a:ext cx="2780538" cy="3657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32192" y="2916936"/>
            <a:ext cx="1097280" cy="3218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54147" y="2916936"/>
            <a:ext cx="1097280" cy="3218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8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79264" y="2331720"/>
            <a:ext cx="2706623" cy="35845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07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689" y="2669812"/>
            <a:ext cx="5784397" cy="2794953"/>
          </a:xfrm>
          <a:custGeom>
            <a:avLst/>
            <a:gdLst>
              <a:gd name="connsiteX0" fmla="*/ 0 w 7388225"/>
              <a:gd name="connsiteY0" fmla="*/ 0 h 4608513"/>
              <a:gd name="connsiteX1" fmla="*/ 7388225 w 7388225"/>
              <a:gd name="connsiteY1" fmla="*/ 0 h 4608513"/>
              <a:gd name="connsiteX2" fmla="*/ 7388225 w 7388225"/>
              <a:gd name="connsiteY2" fmla="*/ 4608513 h 4608513"/>
              <a:gd name="connsiteX3" fmla="*/ 0 w 7388225"/>
              <a:gd name="connsiteY3" fmla="*/ 4608513 h 4608513"/>
              <a:gd name="connsiteX4" fmla="*/ 0 w 7388225"/>
              <a:gd name="connsiteY4" fmla="*/ 0 h 4608513"/>
              <a:gd name="connsiteX0" fmla="*/ 4402183 w 7388225"/>
              <a:gd name="connsiteY0" fmla="*/ 1358537 h 4608513"/>
              <a:gd name="connsiteX1" fmla="*/ 7388225 w 7388225"/>
              <a:gd name="connsiteY1" fmla="*/ 0 h 4608513"/>
              <a:gd name="connsiteX2" fmla="*/ 7388225 w 7388225"/>
              <a:gd name="connsiteY2" fmla="*/ 4608513 h 4608513"/>
              <a:gd name="connsiteX3" fmla="*/ 0 w 7388225"/>
              <a:gd name="connsiteY3" fmla="*/ 4608513 h 4608513"/>
              <a:gd name="connsiteX4" fmla="*/ 4402183 w 7388225"/>
              <a:gd name="connsiteY4" fmla="*/ 1358537 h 4608513"/>
              <a:gd name="connsiteX0" fmla="*/ 3422469 w 6408511"/>
              <a:gd name="connsiteY0" fmla="*/ 1358537 h 4608513"/>
              <a:gd name="connsiteX1" fmla="*/ 6408511 w 6408511"/>
              <a:gd name="connsiteY1" fmla="*/ 0 h 4608513"/>
              <a:gd name="connsiteX2" fmla="*/ 6408511 w 6408511"/>
              <a:gd name="connsiteY2" fmla="*/ 4608513 h 4608513"/>
              <a:gd name="connsiteX3" fmla="*/ 0 w 6408511"/>
              <a:gd name="connsiteY3" fmla="*/ 2975656 h 4608513"/>
              <a:gd name="connsiteX4" fmla="*/ 3422469 w 6408511"/>
              <a:gd name="connsiteY4" fmla="*/ 1358537 h 4608513"/>
              <a:gd name="connsiteX0" fmla="*/ 3422469 w 6408511"/>
              <a:gd name="connsiteY0" fmla="*/ 1358537 h 4229690"/>
              <a:gd name="connsiteX1" fmla="*/ 6408511 w 6408511"/>
              <a:gd name="connsiteY1" fmla="*/ 0 h 4229690"/>
              <a:gd name="connsiteX2" fmla="*/ 2620282 w 6408511"/>
              <a:gd name="connsiteY2" fmla="*/ 4229690 h 4229690"/>
              <a:gd name="connsiteX3" fmla="*/ 0 w 6408511"/>
              <a:gd name="connsiteY3" fmla="*/ 2975656 h 4229690"/>
              <a:gd name="connsiteX4" fmla="*/ 3422469 w 6408511"/>
              <a:gd name="connsiteY4" fmla="*/ 1358537 h 4229690"/>
              <a:gd name="connsiteX0" fmla="*/ 3422469 w 5885997"/>
              <a:gd name="connsiteY0" fmla="*/ 0 h 2871153"/>
              <a:gd name="connsiteX1" fmla="*/ 5885997 w 5885997"/>
              <a:gd name="connsiteY1" fmla="*/ 1031965 h 2871153"/>
              <a:gd name="connsiteX2" fmla="*/ 2620282 w 5885997"/>
              <a:gd name="connsiteY2" fmla="*/ 2871153 h 2871153"/>
              <a:gd name="connsiteX3" fmla="*/ 0 w 5885997"/>
              <a:gd name="connsiteY3" fmla="*/ 1617119 h 2871153"/>
              <a:gd name="connsiteX4" fmla="*/ 3422469 w 5885997"/>
              <a:gd name="connsiteY4" fmla="*/ 0 h 2871153"/>
              <a:gd name="connsiteX0" fmla="*/ 3314519 w 5885997"/>
              <a:gd name="connsiteY0" fmla="*/ 0 h 2814003"/>
              <a:gd name="connsiteX1" fmla="*/ 5885997 w 5885997"/>
              <a:gd name="connsiteY1" fmla="*/ 974815 h 2814003"/>
              <a:gd name="connsiteX2" fmla="*/ 2620282 w 5885997"/>
              <a:gd name="connsiteY2" fmla="*/ 2814003 h 2814003"/>
              <a:gd name="connsiteX3" fmla="*/ 0 w 5885997"/>
              <a:gd name="connsiteY3" fmla="*/ 1559969 h 2814003"/>
              <a:gd name="connsiteX4" fmla="*/ 3314519 w 5885997"/>
              <a:gd name="connsiteY4" fmla="*/ 0 h 2814003"/>
              <a:gd name="connsiteX0" fmla="*/ 3270069 w 5841547"/>
              <a:gd name="connsiteY0" fmla="*/ 0 h 2814003"/>
              <a:gd name="connsiteX1" fmla="*/ 5841547 w 5841547"/>
              <a:gd name="connsiteY1" fmla="*/ 974815 h 2814003"/>
              <a:gd name="connsiteX2" fmla="*/ 2575832 w 5841547"/>
              <a:gd name="connsiteY2" fmla="*/ 2814003 h 2814003"/>
              <a:gd name="connsiteX3" fmla="*/ 0 w 5841547"/>
              <a:gd name="connsiteY3" fmla="*/ 1591719 h 2814003"/>
              <a:gd name="connsiteX4" fmla="*/ 3270069 w 5841547"/>
              <a:gd name="connsiteY4" fmla="*/ 0 h 2814003"/>
              <a:gd name="connsiteX0" fmla="*/ 3282769 w 5841547"/>
              <a:gd name="connsiteY0" fmla="*/ 0 h 2794953"/>
              <a:gd name="connsiteX1" fmla="*/ 5841547 w 5841547"/>
              <a:gd name="connsiteY1" fmla="*/ 955765 h 2794953"/>
              <a:gd name="connsiteX2" fmla="*/ 2575832 w 5841547"/>
              <a:gd name="connsiteY2" fmla="*/ 2794953 h 2794953"/>
              <a:gd name="connsiteX3" fmla="*/ 0 w 5841547"/>
              <a:gd name="connsiteY3" fmla="*/ 1572669 h 2794953"/>
              <a:gd name="connsiteX4" fmla="*/ 3282769 w 5841547"/>
              <a:gd name="connsiteY4" fmla="*/ 0 h 2794953"/>
              <a:gd name="connsiteX0" fmla="*/ 3282769 w 5809797"/>
              <a:gd name="connsiteY0" fmla="*/ 0 h 2794953"/>
              <a:gd name="connsiteX1" fmla="*/ 5809797 w 5809797"/>
              <a:gd name="connsiteY1" fmla="*/ 974815 h 2794953"/>
              <a:gd name="connsiteX2" fmla="*/ 2575832 w 5809797"/>
              <a:gd name="connsiteY2" fmla="*/ 2794953 h 2794953"/>
              <a:gd name="connsiteX3" fmla="*/ 0 w 5809797"/>
              <a:gd name="connsiteY3" fmla="*/ 1572669 h 2794953"/>
              <a:gd name="connsiteX4" fmla="*/ 3282769 w 5809797"/>
              <a:gd name="connsiteY4" fmla="*/ 0 h 2794953"/>
              <a:gd name="connsiteX0" fmla="*/ 3257369 w 5784397"/>
              <a:gd name="connsiteY0" fmla="*/ 0 h 2794953"/>
              <a:gd name="connsiteX1" fmla="*/ 5784397 w 5784397"/>
              <a:gd name="connsiteY1" fmla="*/ 974815 h 2794953"/>
              <a:gd name="connsiteX2" fmla="*/ 2550432 w 5784397"/>
              <a:gd name="connsiteY2" fmla="*/ 2794953 h 2794953"/>
              <a:gd name="connsiteX3" fmla="*/ 0 w 5784397"/>
              <a:gd name="connsiteY3" fmla="*/ 1572669 h 2794953"/>
              <a:gd name="connsiteX4" fmla="*/ 3257369 w 5784397"/>
              <a:gd name="connsiteY4" fmla="*/ 0 h 279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4397" h="2794953">
                <a:moveTo>
                  <a:pt x="3257369" y="0"/>
                </a:moveTo>
                <a:lnTo>
                  <a:pt x="5784397" y="974815"/>
                </a:lnTo>
                <a:lnTo>
                  <a:pt x="2550432" y="2794953"/>
                </a:lnTo>
                <a:lnTo>
                  <a:pt x="0" y="1572669"/>
                </a:lnTo>
                <a:lnTo>
                  <a:pt x="3257369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333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57850" y="3063240"/>
            <a:ext cx="3217863" cy="24866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656321" y="2112264"/>
            <a:ext cx="2487168" cy="3218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1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52416" y="2478024"/>
            <a:ext cx="2633472" cy="35112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76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89013" y="1806575"/>
            <a:ext cx="1846262" cy="330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11868" y="1844675"/>
            <a:ext cx="4509770" cy="3581056"/>
          </a:xfrm>
          <a:custGeom>
            <a:avLst/>
            <a:gdLst>
              <a:gd name="connsiteX0" fmla="*/ 0 w 4389121"/>
              <a:gd name="connsiteY0" fmla="*/ 0 h 4036441"/>
              <a:gd name="connsiteX1" fmla="*/ 4389121 w 4389121"/>
              <a:gd name="connsiteY1" fmla="*/ 0 h 4036441"/>
              <a:gd name="connsiteX2" fmla="*/ 4389121 w 4389121"/>
              <a:gd name="connsiteY2" fmla="*/ 4036441 h 4036441"/>
              <a:gd name="connsiteX3" fmla="*/ 0 w 4389121"/>
              <a:gd name="connsiteY3" fmla="*/ 4036441 h 4036441"/>
              <a:gd name="connsiteX4" fmla="*/ 0 w 4389121"/>
              <a:gd name="connsiteY4" fmla="*/ 0 h 4036441"/>
              <a:gd name="connsiteX0" fmla="*/ 2452914 w 4389121"/>
              <a:gd name="connsiteY0" fmla="*/ 0 h 4036441"/>
              <a:gd name="connsiteX1" fmla="*/ 4389121 w 4389121"/>
              <a:gd name="connsiteY1" fmla="*/ 0 h 4036441"/>
              <a:gd name="connsiteX2" fmla="*/ 4389121 w 4389121"/>
              <a:gd name="connsiteY2" fmla="*/ 4036441 h 4036441"/>
              <a:gd name="connsiteX3" fmla="*/ 0 w 4389121"/>
              <a:gd name="connsiteY3" fmla="*/ 4036441 h 4036441"/>
              <a:gd name="connsiteX4" fmla="*/ 2452914 w 4389121"/>
              <a:gd name="connsiteY4" fmla="*/ 0 h 4036441"/>
              <a:gd name="connsiteX0" fmla="*/ 2496456 w 4432663"/>
              <a:gd name="connsiteY0" fmla="*/ 0 h 4036441"/>
              <a:gd name="connsiteX1" fmla="*/ 4432663 w 4432663"/>
              <a:gd name="connsiteY1" fmla="*/ 0 h 4036441"/>
              <a:gd name="connsiteX2" fmla="*/ 4432663 w 4432663"/>
              <a:gd name="connsiteY2" fmla="*/ 4036441 h 4036441"/>
              <a:gd name="connsiteX3" fmla="*/ 0 w 4432663"/>
              <a:gd name="connsiteY3" fmla="*/ 2439869 h 4036441"/>
              <a:gd name="connsiteX4" fmla="*/ 2496456 w 4432663"/>
              <a:gd name="connsiteY4" fmla="*/ 0 h 4036441"/>
              <a:gd name="connsiteX0" fmla="*/ 2496456 w 4432663"/>
              <a:gd name="connsiteY0" fmla="*/ 0 h 3644556"/>
              <a:gd name="connsiteX1" fmla="*/ 4432663 w 4432663"/>
              <a:gd name="connsiteY1" fmla="*/ 0 h 3644556"/>
              <a:gd name="connsiteX2" fmla="*/ 2124892 w 4432663"/>
              <a:gd name="connsiteY2" fmla="*/ 3644556 h 3644556"/>
              <a:gd name="connsiteX3" fmla="*/ 0 w 4432663"/>
              <a:gd name="connsiteY3" fmla="*/ 2439869 h 3644556"/>
              <a:gd name="connsiteX4" fmla="*/ 2496456 w 4432663"/>
              <a:gd name="connsiteY4" fmla="*/ 0 h 3644556"/>
              <a:gd name="connsiteX0" fmla="*/ 2496456 w 4490720"/>
              <a:gd name="connsiteY0" fmla="*/ 0 h 3644556"/>
              <a:gd name="connsiteX1" fmla="*/ 4490720 w 4490720"/>
              <a:gd name="connsiteY1" fmla="*/ 885371 h 3644556"/>
              <a:gd name="connsiteX2" fmla="*/ 2124892 w 4490720"/>
              <a:gd name="connsiteY2" fmla="*/ 3644556 h 3644556"/>
              <a:gd name="connsiteX3" fmla="*/ 0 w 4490720"/>
              <a:gd name="connsiteY3" fmla="*/ 2439869 h 3644556"/>
              <a:gd name="connsiteX4" fmla="*/ 2496456 w 4490720"/>
              <a:gd name="connsiteY4" fmla="*/ 0 h 3644556"/>
              <a:gd name="connsiteX0" fmla="*/ 2496456 w 4522470"/>
              <a:gd name="connsiteY0" fmla="*/ 0 h 3644556"/>
              <a:gd name="connsiteX1" fmla="*/ 4522470 w 4522470"/>
              <a:gd name="connsiteY1" fmla="*/ 948871 h 3644556"/>
              <a:gd name="connsiteX2" fmla="*/ 2124892 w 4522470"/>
              <a:gd name="connsiteY2" fmla="*/ 3644556 h 3644556"/>
              <a:gd name="connsiteX3" fmla="*/ 0 w 4522470"/>
              <a:gd name="connsiteY3" fmla="*/ 2439869 h 3644556"/>
              <a:gd name="connsiteX4" fmla="*/ 2496456 w 4522470"/>
              <a:gd name="connsiteY4" fmla="*/ 0 h 3644556"/>
              <a:gd name="connsiteX0" fmla="*/ 2496456 w 4522470"/>
              <a:gd name="connsiteY0" fmla="*/ 0 h 3619156"/>
              <a:gd name="connsiteX1" fmla="*/ 4522470 w 4522470"/>
              <a:gd name="connsiteY1" fmla="*/ 948871 h 3619156"/>
              <a:gd name="connsiteX2" fmla="*/ 2099492 w 4522470"/>
              <a:gd name="connsiteY2" fmla="*/ 3619156 h 3619156"/>
              <a:gd name="connsiteX3" fmla="*/ 0 w 4522470"/>
              <a:gd name="connsiteY3" fmla="*/ 2439869 h 3619156"/>
              <a:gd name="connsiteX4" fmla="*/ 2496456 w 4522470"/>
              <a:gd name="connsiteY4" fmla="*/ 0 h 3619156"/>
              <a:gd name="connsiteX0" fmla="*/ 2515506 w 4522470"/>
              <a:gd name="connsiteY0" fmla="*/ 0 h 3606456"/>
              <a:gd name="connsiteX1" fmla="*/ 4522470 w 4522470"/>
              <a:gd name="connsiteY1" fmla="*/ 936171 h 3606456"/>
              <a:gd name="connsiteX2" fmla="*/ 2099492 w 4522470"/>
              <a:gd name="connsiteY2" fmla="*/ 3606456 h 3606456"/>
              <a:gd name="connsiteX3" fmla="*/ 0 w 4522470"/>
              <a:gd name="connsiteY3" fmla="*/ 2427169 h 3606456"/>
              <a:gd name="connsiteX4" fmla="*/ 2515506 w 4522470"/>
              <a:gd name="connsiteY4" fmla="*/ 0 h 3606456"/>
              <a:gd name="connsiteX0" fmla="*/ 2547256 w 4522470"/>
              <a:gd name="connsiteY0" fmla="*/ 0 h 3581056"/>
              <a:gd name="connsiteX1" fmla="*/ 4522470 w 4522470"/>
              <a:gd name="connsiteY1" fmla="*/ 910771 h 3581056"/>
              <a:gd name="connsiteX2" fmla="*/ 2099492 w 4522470"/>
              <a:gd name="connsiteY2" fmla="*/ 3581056 h 3581056"/>
              <a:gd name="connsiteX3" fmla="*/ 0 w 4522470"/>
              <a:gd name="connsiteY3" fmla="*/ 2401769 h 3581056"/>
              <a:gd name="connsiteX4" fmla="*/ 2547256 w 4522470"/>
              <a:gd name="connsiteY4" fmla="*/ 0 h 3581056"/>
              <a:gd name="connsiteX0" fmla="*/ 2553606 w 4528820"/>
              <a:gd name="connsiteY0" fmla="*/ 0 h 3581056"/>
              <a:gd name="connsiteX1" fmla="*/ 4528820 w 4528820"/>
              <a:gd name="connsiteY1" fmla="*/ 910771 h 3581056"/>
              <a:gd name="connsiteX2" fmla="*/ 2105842 w 4528820"/>
              <a:gd name="connsiteY2" fmla="*/ 3581056 h 3581056"/>
              <a:gd name="connsiteX3" fmla="*/ 0 w 4528820"/>
              <a:gd name="connsiteY3" fmla="*/ 2395419 h 3581056"/>
              <a:gd name="connsiteX4" fmla="*/ 2553606 w 4528820"/>
              <a:gd name="connsiteY4" fmla="*/ 0 h 3581056"/>
              <a:gd name="connsiteX0" fmla="*/ 2553606 w 4509770"/>
              <a:gd name="connsiteY0" fmla="*/ 0 h 3581056"/>
              <a:gd name="connsiteX1" fmla="*/ 4509770 w 4509770"/>
              <a:gd name="connsiteY1" fmla="*/ 910771 h 3581056"/>
              <a:gd name="connsiteX2" fmla="*/ 2105842 w 4509770"/>
              <a:gd name="connsiteY2" fmla="*/ 3581056 h 3581056"/>
              <a:gd name="connsiteX3" fmla="*/ 0 w 4509770"/>
              <a:gd name="connsiteY3" fmla="*/ 2395419 h 3581056"/>
              <a:gd name="connsiteX4" fmla="*/ 2553606 w 4509770"/>
              <a:gd name="connsiteY4" fmla="*/ 0 h 358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9770" h="3581056">
                <a:moveTo>
                  <a:pt x="2553606" y="0"/>
                </a:moveTo>
                <a:lnTo>
                  <a:pt x="4509770" y="910771"/>
                </a:lnTo>
                <a:lnTo>
                  <a:pt x="2105842" y="3581056"/>
                </a:lnTo>
                <a:lnTo>
                  <a:pt x="0" y="2395419"/>
                </a:lnTo>
                <a:lnTo>
                  <a:pt x="2553606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95232" y="1673352"/>
            <a:ext cx="1463040" cy="26334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56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95232" y="1746504"/>
            <a:ext cx="1463040" cy="2560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92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flipH="1">
            <a:off x="5949696" y="1923288"/>
            <a:ext cx="5364958" cy="3172968"/>
          </a:xfrm>
          <a:custGeom>
            <a:avLst/>
            <a:gdLst>
              <a:gd name="connsiteX0" fmla="*/ 0 w 4023361"/>
              <a:gd name="connsiteY0" fmla="*/ 0 h 3730498"/>
              <a:gd name="connsiteX1" fmla="*/ 4023361 w 4023361"/>
              <a:gd name="connsiteY1" fmla="*/ 0 h 3730498"/>
              <a:gd name="connsiteX2" fmla="*/ 4023361 w 4023361"/>
              <a:gd name="connsiteY2" fmla="*/ 3730498 h 3730498"/>
              <a:gd name="connsiteX3" fmla="*/ 0 w 4023361"/>
              <a:gd name="connsiteY3" fmla="*/ 3730498 h 3730498"/>
              <a:gd name="connsiteX4" fmla="*/ 0 w 4023361"/>
              <a:gd name="connsiteY4" fmla="*/ 0 h 3730498"/>
              <a:gd name="connsiteX0" fmla="*/ 0 w 4023361"/>
              <a:gd name="connsiteY0" fmla="*/ 0 h 3730498"/>
              <a:gd name="connsiteX1" fmla="*/ 1451611 w 4023361"/>
              <a:gd name="connsiteY1" fmla="*/ 914400 h 3730498"/>
              <a:gd name="connsiteX2" fmla="*/ 4023361 w 4023361"/>
              <a:gd name="connsiteY2" fmla="*/ 3730498 h 3730498"/>
              <a:gd name="connsiteX3" fmla="*/ 0 w 4023361"/>
              <a:gd name="connsiteY3" fmla="*/ 3730498 h 3730498"/>
              <a:gd name="connsiteX4" fmla="*/ 0 w 4023361"/>
              <a:gd name="connsiteY4" fmla="*/ 0 h 3730498"/>
              <a:gd name="connsiteX0" fmla="*/ 0 w 4023361"/>
              <a:gd name="connsiteY0" fmla="*/ 0 h 3730498"/>
              <a:gd name="connsiteX1" fmla="*/ 1407161 w 4023361"/>
              <a:gd name="connsiteY1" fmla="*/ 879475 h 3730498"/>
              <a:gd name="connsiteX2" fmla="*/ 4023361 w 4023361"/>
              <a:gd name="connsiteY2" fmla="*/ 3730498 h 3730498"/>
              <a:gd name="connsiteX3" fmla="*/ 0 w 4023361"/>
              <a:gd name="connsiteY3" fmla="*/ 3730498 h 3730498"/>
              <a:gd name="connsiteX4" fmla="*/ 0 w 4023361"/>
              <a:gd name="connsiteY4" fmla="*/ 0 h 3730498"/>
              <a:gd name="connsiteX0" fmla="*/ 15240 w 4023361"/>
              <a:gd name="connsiteY0" fmla="*/ 888365 h 2851023"/>
              <a:gd name="connsiteX1" fmla="*/ 1407161 w 4023361"/>
              <a:gd name="connsiteY1" fmla="*/ 0 h 2851023"/>
              <a:gd name="connsiteX2" fmla="*/ 4023361 w 4023361"/>
              <a:gd name="connsiteY2" fmla="*/ 2851023 h 2851023"/>
              <a:gd name="connsiteX3" fmla="*/ 0 w 4023361"/>
              <a:gd name="connsiteY3" fmla="*/ 2851023 h 2851023"/>
              <a:gd name="connsiteX4" fmla="*/ 15240 w 4023361"/>
              <a:gd name="connsiteY4" fmla="*/ 888365 h 2851023"/>
              <a:gd name="connsiteX0" fmla="*/ 15240 w 4046221"/>
              <a:gd name="connsiteY0" fmla="*/ 888365 h 2851023"/>
              <a:gd name="connsiteX1" fmla="*/ 1407161 w 4046221"/>
              <a:gd name="connsiteY1" fmla="*/ 0 h 2851023"/>
              <a:gd name="connsiteX2" fmla="*/ 4046221 w 4046221"/>
              <a:gd name="connsiteY2" fmla="*/ 1509903 h 2851023"/>
              <a:gd name="connsiteX3" fmla="*/ 0 w 4046221"/>
              <a:gd name="connsiteY3" fmla="*/ 2851023 h 2851023"/>
              <a:gd name="connsiteX4" fmla="*/ 15240 w 4046221"/>
              <a:gd name="connsiteY4" fmla="*/ 888365 h 2851023"/>
              <a:gd name="connsiteX0" fmla="*/ 0 w 4030981"/>
              <a:gd name="connsiteY0" fmla="*/ 888365 h 2362073"/>
              <a:gd name="connsiteX1" fmla="*/ 1391921 w 4030981"/>
              <a:gd name="connsiteY1" fmla="*/ 0 h 2362073"/>
              <a:gd name="connsiteX2" fmla="*/ 4030981 w 4030981"/>
              <a:gd name="connsiteY2" fmla="*/ 1509903 h 2362073"/>
              <a:gd name="connsiteX3" fmla="*/ 2016760 w 4030981"/>
              <a:gd name="connsiteY3" fmla="*/ 2362073 h 2362073"/>
              <a:gd name="connsiteX4" fmla="*/ 0 w 4030981"/>
              <a:gd name="connsiteY4" fmla="*/ 888365 h 2362073"/>
              <a:gd name="connsiteX0" fmla="*/ 0 w 4030981"/>
              <a:gd name="connsiteY0" fmla="*/ 888365 h 2416048"/>
              <a:gd name="connsiteX1" fmla="*/ 1391921 w 4030981"/>
              <a:gd name="connsiteY1" fmla="*/ 0 h 2416048"/>
              <a:gd name="connsiteX2" fmla="*/ 4030981 w 4030981"/>
              <a:gd name="connsiteY2" fmla="*/ 1509903 h 2416048"/>
              <a:gd name="connsiteX3" fmla="*/ 2635885 w 4030981"/>
              <a:gd name="connsiteY3" fmla="*/ 2416048 h 2416048"/>
              <a:gd name="connsiteX4" fmla="*/ 0 w 4030981"/>
              <a:gd name="connsiteY4" fmla="*/ 888365 h 2416048"/>
              <a:gd name="connsiteX0" fmla="*/ 0 w 4043681"/>
              <a:gd name="connsiteY0" fmla="*/ 894715 h 2416048"/>
              <a:gd name="connsiteX1" fmla="*/ 1404621 w 4043681"/>
              <a:gd name="connsiteY1" fmla="*/ 0 h 2416048"/>
              <a:gd name="connsiteX2" fmla="*/ 4043681 w 4043681"/>
              <a:gd name="connsiteY2" fmla="*/ 1509903 h 2416048"/>
              <a:gd name="connsiteX3" fmla="*/ 2648585 w 4043681"/>
              <a:gd name="connsiteY3" fmla="*/ 2416048 h 2416048"/>
              <a:gd name="connsiteX4" fmla="*/ 0 w 4043681"/>
              <a:gd name="connsiteY4" fmla="*/ 894715 h 2416048"/>
              <a:gd name="connsiteX0" fmla="*/ 0 w 4043681"/>
              <a:gd name="connsiteY0" fmla="*/ 901065 h 2422398"/>
              <a:gd name="connsiteX1" fmla="*/ 1401446 w 4043681"/>
              <a:gd name="connsiteY1" fmla="*/ 0 h 2422398"/>
              <a:gd name="connsiteX2" fmla="*/ 4043681 w 4043681"/>
              <a:gd name="connsiteY2" fmla="*/ 1516253 h 2422398"/>
              <a:gd name="connsiteX3" fmla="*/ 2648585 w 4043681"/>
              <a:gd name="connsiteY3" fmla="*/ 2422398 h 2422398"/>
              <a:gd name="connsiteX4" fmla="*/ 0 w 4043681"/>
              <a:gd name="connsiteY4" fmla="*/ 901065 h 2422398"/>
              <a:gd name="connsiteX0" fmla="*/ 0 w 4053206"/>
              <a:gd name="connsiteY0" fmla="*/ 901065 h 2422398"/>
              <a:gd name="connsiteX1" fmla="*/ 1401446 w 4053206"/>
              <a:gd name="connsiteY1" fmla="*/ 0 h 2422398"/>
              <a:gd name="connsiteX2" fmla="*/ 4053206 w 4053206"/>
              <a:gd name="connsiteY2" fmla="*/ 1503553 h 2422398"/>
              <a:gd name="connsiteX3" fmla="*/ 2648585 w 4053206"/>
              <a:gd name="connsiteY3" fmla="*/ 2422398 h 2422398"/>
              <a:gd name="connsiteX4" fmla="*/ 0 w 4053206"/>
              <a:gd name="connsiteY4" fmla="*/ 901065 h 2422398"/>
              <a:gd name="connsiteX0" fmla="*/ 0 w 4053206"/>
              <a:gd name="connsiteY0" fmla="*/ 878126 h 2399459"/>
              <a:gd name="connsiteX1" fmla="*/ 1366357 w 4053206"/>
              <a:gd name="connsiteY1" fmla="*/ 0 h 2399459"/>
              <a:gd name="connsiteX2" fmla="*/ 4053206 w 4053206"/>
              <a:gd name="connsiteY2" fmla="*/ 1480614 h 2399459"/>
              <a:gd name="connsiteX3" fmla="*/ 2648585 w 4053206"/>
              <a:gd name="connsiteY3" fmla="*/ 2399459 h 2399459"/>
              <a:gd name="connsiteX4" fmla="*/ 0 w 4053206"/>
              <a:gd name="connsiteY4" fmla="*/ 878126 h 2399459"/>
              <a:gd name="connsiteX0" fmla="*/ 0 w 4117537"/>
              <a:gd name="connsiteY0" fmla="*/ 889596 h 2399459"/>
              <a:gd name="connsiteX1" fmla="*/ 1430688 w 4117537"/>
              <a:gd name="connsiteY1" fmla="*/ 0 h 2399459"/>
              <a:gd name="connsiteX2" fmla="*/ 4117537 w 4117537"/>
              <a:gd name="connsiteY2" fmla="*/ 1480614 h 2399459"/>
              <a:gd name="connsiteX3" fmla="*/ 2712916 w 4117537"/>
              <a:gd name="connsiteY3" fmla="*/ 2399459 h 2399459"/>
              <a:gd name="connsiteX4" fmla="*/ 0 w 4117537"/>
              <a:gd name="connsiteY4" fmla="*/ 889596 h 2399459"/>
              <a:gd name="connsiteX0" fmla="*/ 0 w 4117537"/>
              <a:gd name="connsiteY0" fmla="*/ 901066 h 2399459"/>
              <a:gd name="connsiteX1" fmla="*/ 1430688 w 4117537"/>
              <a:gd name="connsiteY1" fmla="*/ 0 h 2399459"/>
              <a:gd name="connsiteX2" fmla="*/ 4117537 w 4117537"/>
              <a:gd name="connsiteY2" fmla="*/ 1480614 h 2399459"/>
              <a:gd name="connsiteX3" fmla="*/ 2712916 w 4117537"/>
              <a:gd name="connsiteY3" fmla="*/ 2399459 h 2399459"/>
              <a:gd name="connsiteX4" fmla="*/ 0 w 4117537"/>
              <a:gd name="connsiteY4" fmla="*/ 901066 h 2399459"/>
              <a:gd name="connsiteX0" fmla="*/ 0 w 4117537"/>
              <a:gd name="connsiteY0" fmla="*/ 901066 h 2387989"/>
              <a:gd name="connsiteX1" fmla="*/ 1430688 w 4117537"/>
              <a:gd name="connsiteY1" fmla="*/ 0 h 2387989"/>
              <a:gd name="connsiteX2" fmla="*/ 4117537 w 4117537"/>
              <a:gd name="connsiteY2" fmla="*/ 1480614 h 2387989"/>
              <a:gd name="connsiteX3" fmla="*/ 2689523 w 4117537"/>
              <a:gd name="connsiteY3" fmla="*/ 2387989 h 2387989"/>
              <a:gd name="connsiteX4" fmla="*/ 0 w 4117537"/>
              <a:gd name="connsiteY4" fmla="*/ 901066 h 2387989"/>
              <a:gd name="connsiteX0" fmla="*/ 0 w 4117537"/>
              <a:gd name="connsiteY0" fmla="*/ 901066 h 2387989"/>
              <a:gd name="connsiteX1" fmla="*/ 1430688 w 4117537"/>
              <a:gd name="connsiteY1" fmla="*/ 0 h 2387989"/>
              <a:gd name="connsiteX2" fmla="*/ 4117537 w 4117537"/>
              <a:gd name="connsiteY2" fmla="*/ 1474879 h 2387989"/>
              <a:gd name="connsiteX3" fmla="*/ 2689523 w 4117537"/>
              <a:gd name="connsiteY3" fmla="*/ 2387989 h 2387989"/>
              <a:gd name="connsiteX4" fmla="*/ 0 w 4117537"/>
              <a:gd name="connsiteY4" fmla="*/ 901066 h 2387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7537" h="2387989">
                <a:moveTo>
                  <a:pt x="0" y="901066"/>
                </a:moveTo>
                <a:lnTo>
                  <a:pt x="1430688" y="0"/>
                </a:lnTo>
                <a:lnTo>
                  <a:pt x="4117537" y="1474879"/>
                </a:lnTo>
                <a:lnTo>
                  <a:pt x="2689523" y="2387989"/>
                </a:lnTo>
                <a:lnTo>
                  <a:pt x="0" y="901066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06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7424" y="2551176"/>
            <a:ext cx="2194560" cy="2633472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6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98720" y="2770632"/>
            <a:ext cx="2194560" cy="2560320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13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12038" cy="6870879"/>
          </a:xfrm>
          <a:custGeom>
            <a:avLst/>
            <a:gdLst>
              <a:gd name="connsiteX0" fmla="*/ 0 w 7412038"/>
              <a:gd name="connsiteY0" fmla="*/ 0 h 6858000"/>
              <a:gd name="connsiteX1" fmla="*/ 7412038 w 7412038"/>
              <a:gd name="connsiteY1" fmla="*/ 0 h 6858000"/>
              <a:gd name="connsiteX2" fmla="*/ 7412038 w 7412038"/>
              <a:gd name="connsiteY2" fmla="*/ 6858000 h 6858000"/>
              <a:gd name="connsiteX3" fmla="*/ 0 w 7412038"/>
              <a:gd name="connsiteY3" fmla="*/ 6858000 h 6858000"/>
              <a:gd name="connsiteX4" fmla="*/ 0 w 7412038"/>
              <a:gd name="connsiteY4" fmla="*/ 0 h 6858000"/>
              <a:gd name="connsiteX0" fmla="*/ 0 w 7412038"/>
              <a:gd name="connsiteY0" fmla="*/ 0 h 6870879"/>
              <a:gd name="connsiteX1" fmla="*/ 7412038 w 7412038"/>
              <a:gd name="connsiteY1" fmla="*/ 0 h 6870879"/>
              <a:gd name="connsiteX2" fmla="*/ 3483982 w 7412038"/>
              <a:gd name="connsiteY2" fmla="*/ 6870879 h 6870879"/>
              <a:gd name="connsiteX3" fmla="*/ 0 w 7412038"/>
              <a:gd name="connsiteY3" fmla="*/ 6858000 h 6870879"/>
              <a:gd name="connsiteX4" fmla="*/ 0 w 7412038"/>
              <a:gd name="connsiteY4" fmla="*/ 0 h 68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2038" h="6870879">
                <a:moveTo>
                  <a:pt x="0" y="0"/>
                </a:moveTo>
                <a:lnTo>
                  <a:pt x="7412038" y="0"/>
                </a:lnTo>
                <a:lnTo>
                  <a:pt x="3483982" y="687087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65961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508E4-756D-4E4D-8770-A3C475F9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234440"/>
            <a:ext cx="9144000" cy="2056067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rgbClr val="FF79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88B997-5715-42A0-8EB9-8B230735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3849269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31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508E4-756D-4E4D-8770-A3C475F93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210312"/>
            <a:ext cx="9144000" cy="2056067"/>
          </a:xfrm>
          <a:prstGeom prst="rect">
            <a:avLst/>
          </a:prstGeom>
        </p:spPr>
        <p:txBody>
          <a:bodyPr anchor="b"/>
          <a:lstStyle>
            <a:lvl1pPr algn="l">
              <a:defRPr sz="48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88B997-5715-42A0-8EB9-8B230735E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04" y="23584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68873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_Mini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282696"/>
            <a:ext cx="12192000" cy="27432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_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062472"/>
            <a:ext cx="2743200" cy="365125"/>
          </a:xfrm>
          <a:prstGeom prst="rect">
            <a:avLst/>
          </a:prstGeom>
        </p:spPr>
        <p:txBody>
          <a:bodyPr/>
          <a:lstStyle/>
          <a:p>
            <a:fld id="{C0BBD058-0C00-47CF-AA56-A4C3443BD796}" type="datetimeFigureOut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0624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062472"/>
            <a:ext cx="2743200" cy="365125"/>
          </a:xfrm>
          <a:prstGeom prst="rect">
            <a:avLst/>
          </a:prstGeom>
        </p:spPr>
        <p:txBody>
          <a:bodyPr/>
          <a:lstStyle/>
          <a:p>
            <a:fld id="{19367870-3845-497C-ACC0-1EF3B723A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98A4FC3-E721-4E6E-8541-0E51F6475B38}"/>
              </a:ext>
            </a:extLst>
          </p:cNvPr>
          <p:cNvPicPr>
            <a:picLocks noChangeAspect="1"/>
          </p:cNvPicPr>
          <p:nvPr userDrawn="1"/>
        </p:nvPicPr>
        <p:blipFill>
          <a:blip r:embed="rId63">
            <a:lum brigh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2" y="3867912"/>
            <a:ext cx="4719376" cy="451066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8DF90B54-B644-453B-AB8F-C60EA006DFED}"/>
              </a:ext>
            </a:extLst>
          </p:cNvPr>
          <p:cNvSpPr/>
          <p:nvPr userDrawn="1"/>
        </p:nvSpPr>
        <p:spPr>
          <a:xfrm>
            <a:off x="10924032" y="6497980"/>
            <a:ext cx="1267968" cy="360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253227" y="6516567"/>
            <a:ext cx="938773" cy="31576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60109D4-86BE-40F4-9204-8D5E830A9F36}" type="slidenum">
              <a:rPr lang="en-US" sz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9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654" r:id="rId2"/>
    <p:sldLayoutId id="2147483728" r:id="rId3"/>
    <p:sldLayoutId id="2147483651" r:id="rId4"/>
    <p:sldLayoutId id="2147483661" r:id="rId5"/>
    <p:sldLayoutId id="2147483731" r:id="rId6"/>
    <p:sldLayoutId id="2147483729" r:id="rId7"/>
    <p:sldLayoutId id="2147483652" r:id="rId8"/>
    <p:sldLayoutId id="2147483730" r:id="rId9"/>
    <p:sldLayoutId id="2147483756" r:id="rId10"/>
    <p:sldLayoutId id="2147483761" r:id="rId11"/>
    <p:sldLayoutId id="2147483760" r:id="rId12"/>
    <p:sldLayoutId id="2147483757" r:id="rId13"/>
    <p:sldLayoutId id="2147483702" r:id="rId14"/>
    <p:sldLayoutId id="2147483732" r:id="rId15"/>
    <p:sldLayoutId id="2147483740" r:id="rId16"/>
    <p:sldLayoutId id="2147483737" r:id="rId17"/>
    <p:sldLayoutId id="2147483759" r:id="rId18"/>
    <p:sldLayoutId id="2147483733" r:id="rId19"/>
    <p:sldLayoutId id="2147483741" r:id="rId20"/>
    <p:sldLayoutId id="2147483734" r:id="rId21"/>
    <p:sldLayoutId id="2147483735" r:id="rId22"/>
    <p:sldLayoutId id="2147483736" r:id="rId23"/>
    <p:sldLayoutId id="2147483749" r:id="rId24"/>
    <p:sldLayoutId id="2147483705" r:id="rId25"/>
    <p:sldLayoutId id="2147483784" r:id="rId26"/>
    <p:sldLayoutId id="2147483751" r:id="rId27"/>
    <p:sldLayoutId id="2147483656" r:id="rId28"/>
    <p:sldLayoutId id="2147483742" r:id="rId29"/>
    <p:sldLayoutId id="2147483743" r:id="rId30"/>
    <p:sldLayoutId id="2147483745" r:id="rId31"/>
    <p:sldLayoutId id="2147483747" r:id="rId32"/>
    <p:sldLayoutId id="2147483753" r:id="rId33"/>
    <p:sldLayoutId id="2147483746" r:id="rId34"/>
    <p:sldLayoutId id="2147483750" r:id="rId35"/>
    <p:sldLayoutId id="2147483658" r:id="rId36"/>
    <p:sldLayoutId id="2147483659" r:id="rId37"/>
    <p:sldLayoutId id="2147483752" r:id="rId38"/>
    <p:sldLayoutId id="2147483783" r:id="rId39"/>
    <p:sldLayoutId id="2147483764" r:id="rId40"/>
    <p:sldLayoutId id="2147483765" r:id="rId41"/>
    <p:sldLayoutId id="2147483778" r:id="rId42"/>
    <p:sldLayoutId id="2147483779" r:id="rId43"/>
    <p:sldLayoutId id="2147483766" r:id="rId44"/>
    <p:sldLayoutId id="2147483767" r:id="rId45"/>
    <p:sldLayoutId id="2147483780" r:id="rId46"/>
    <p:sldLayoutId id="2147483763" r:id="rId47"/>
    <p:sldLayoutId id="2147483762" r:id="rId48"/>
    <p:sldLayoutId id="2147483768" r:id="rId49"/>
    <p:sldLayoutId id="2147483781" r:id="rId50"/>
    <p:sldLayoutId id="2147483771" r:id="rId51"/>
    <p:sldLayoutId id="2147483769" r:id="rId52"/>
    <p:sldLayoutId id="2147483770" r:id="rId53"/>
    <p:sldLayoutId id="2147483772" r:id="rId54"/>
    <p:sldLayoutId id="2147483773" r:id="rId55"/>
    <p:sldLayoutId id="2147483774" r:id="rId56"/>
    <p:sldLayoutId id="2147483775" r:id="rId57"/>
    <p:sldLayoutId id="2147483782" r:id="rId58"/>
    <p:sldLayoutId id="2147483776" r:id="rId59"/>
    <p:sldLayoutId id="2147483777" r:id="rId60"/>
    <p:sldLayoutId id="2147483791" r:id="rId6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923B108-1176-44EB-B4B9-2C3A369374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54" y="4160520"/>
            <a:ext cx="12313307" cy="277976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4CB4DD7-E7A6-4906-88B1-910A62256B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90" y="-82296"/>
            <a:ext cx="12305842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0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EF569CF-C7FD-4F7D-AEFE-931848B14323}"/>
              </a:ext>
            </a:extLst>
          </p:cNvPr>
          <p:cNvSpPr/>
          <p:nvPr userDrawn="1"/>
        </p:nvSpPr>
        <p:spPr>
          <a:xfrm>
            <a:off x="-48768" y="-82296"/>
            <a:ext cx="12289536" cy="5632704"/>
          </a:xfrm>
          <a:prstGeom prst="rect">
            <a:avLst/>
          </a:prstGeom>
          <a:solidFill>
            <a:srgbClr val="FF7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E89B529-C0B3-4674-967E-3C837C20F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264" y="-1101648"/>
            <a:ext cx="4725001" cy="45106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30952F1-8829-47B8-965F-32E153299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76" y="2880360"/>
            <a:ext cx="4725001" cy="45106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67D0140-5AEC-4656-87ED-75061954C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4" y="-448056"/>
            <a:ext cx="2560320" cy="244724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EA8285F-B0DF-4DEE-91F0-0375131543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55" y="3063240"/>
            <a:ext cx="3438144" cy="3286293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E7759DA2-A11F-40E5-B135-D6E724F0909C}"/>
              </a:ext>
            </a:extLst>
          </p:cNvPr>
          <p:cNvSpPr/>
          <p:nvPr userDrawn="1"/>
        </p:nvSpPr>
        <p:spPr>
          <a:xfrm>
            <a:off x="-58928" y="-93285"/>
            <a:ext cx="12322725" cy="5632704"/>
          </a:xfrm>
          <a:prstGeom prst="rect">
            <a:avLst/>
          </a:prstGeom>
          <a:solidFill>
            <a:srgbClr val="FF7824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7D2F3C-4259-4CE1-BB41-7C58DBB1557D}"/>
              </a:ext>
            </a:extLst>
          </p:cNvPr>
          <p:cNvSpPr/>
          <p:nvPr userDrawn="1"/>
        </p:nvSpPr>
        <p:spPr>
          <a:xfrm>
            <a:off x="-65363" y="5528429"/>
            <a:ext cx="12322725" cy="110405"/>
          </a:xfrm>
          <a:prstGeom prst="rect">
            <a:avLst/>
          </a:prstGeom>
          <a:solidFill>
            <a:srgbClr val="B3B6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07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ml.cz/reference/" TargetMode="Externa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4.xml"/><Relationship Id="rId5" Type="http://schemas.openxmlformats.org/officeDocument/2006/relationships/hyperlink" Target="mailto:hj@spml.cz" TargetMode="External"/><Relationship Id="rId4" Type="http://schemas.openxmlformats.org/officeDocument/2006/relationships/hyperlink" Target="https://www.icloud.com/iclouddrive/0r1hRwVB3uwQZq-SdI5nnvKjA#Prihlaska_MBA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D70BFAA-3BC8-43C1-906C-A257405C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8680"/>
            <a:ext cx="2779777" cy="857771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29CB0C79-E603-41C1-8859-1445B1E50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48" y="1234440"/>
            <a:ext cx="11655552" cy="2056067"/>
          </a:xfrm>
        </p:spPr>
        <p:txBody>
          <a:bodyPr/>
          <a:lstStyle/>
          <a:p>
            <a:pPr algn="ctr"/>
            <a:r>
              <a:rPr lang="cs-CZ" sz="4000" dirty="0"/>
              <a:t>MASTER OF BUSINESS ADMINISTRATION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BD7056E5-4AB5-4CEC-B8BE-30234E2013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1411712" cy="2021521"/>
          </a:xfrm>
        </p:spPr>
        <p:txBody>
          <a:bodyPr/>
          <a:lstStyle/>
          <a:p>
            <a:r>
              <a:rPr lang="cs-CZ" sz="1600" dirty="0"/>
              <a:t>OBOR MBA EXECUTIVE: Speciální nabídka pro členy krajské hospodářské komory Pardubického kraje</a:t>
            </a:r>
          </a:p>
          <a:p>
            <a:endParaRPr lang="cs-CZ" sz="1600" u="sng" dirty="0"/>
          </a:p>
          <a:p>
            <a:r>
              <a:rPr lang="cs-CZ" sz="1600" u="sng" dirty="0"/>
              <a:t>studium probíhá pod záštitou:</a:t>
            </a:r>
          </a:p>
          <a:p>
            <a:r>
              <a:rPr lang="cs-CZ" sz="1600" dirty="0"/>
              <a:t>                                                                            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A2A690F-1886-4E02-BEC2-5C419E627903}"/>
              </a:ext>
            </a:extLst>
          </p:cNvPr>
          <p:cNvCxnSpPr/>
          <p:nvPr/>
        </p:nvCxnSpPr>
        <p:spPr>
          <a:xfrm>
            <a:off x="755904" y="3429000"/>
            <a:ext cx="7461504" cy="0"/>
          </a:xfrm>
          <a:prstGeom prst="line">
            <a:avLst/>
          </a:prstGeom>
          <a:ln w="28575">
            <a:solidFill>
              <a:srgbClr val="FF7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45736"/>
            <a:ext cx="2385396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>
            <a:off x="6096001" y="2303339"/>
            <a:ext cx="0" cy="455466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825516" y="795528"/>
            <a:ext cx="10533888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PLÁN VAŠEHO ROZVOJE</a:t>
            </a:r>
          </a:p>
        </p:txBody>
      </p:sp>
      <p:sp>
        <p:nvSpPr>
          <p:cNvPr id="138" name="Oval 137"/>
          <p:cNvSpPr/>
          <p:nvPr/>
        </p:nvSpPr>
        <p:spPr>
          <a:xfrm>
            <a:off x="5970062" y="2051462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Straight Connector 138"/>
          <p:cNvCxnSpPr>
            <a:stCxn id="138" idx="2"/>
            <a:endCxn id="142" idx="3"/>
          </p:cNvCxnSpPr>
          <p:nvPr/>
        </p:nvCxnSpPr>
        <p:spPr>
          <a:xfrm flipH="1" flipV="1">
            <a:off x="5164145" y="2174058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145795" y="2512787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Obhajoba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závěrečné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práce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5792" y="1965960"/>
            <a:ext cx="3018353" cy="416196"/>
            <a:chOff x="2145792" y="1965960"/>
            <a:chExt cx="3018353" cy="416196"/>
          </a:xfrm>
        </p:grpSpPr>
        <p:sp>
          <p:nvSpPr>
            <p:cNvPr id="142" name="Rounded Rectangle 141"/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8. 1.  2022 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20" name="Oval 119"/>
          <p:cNvSpPr/>
          <p:nvPr/>
        </p:nvSpPr>
        <p:spPr>
          <a:xfrm>
            <a:off x="5970061" y="4765044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Straight Connector 124"/>
          <p:cNvCxnSpPr>
            <a:stCxn id="120" idx="6"/>
            <a:endCxn id="123" idx="1"/>
          </p:cNvCxnSpPr>
          <p:nvPr/>
        </p:nvCxnSpPr>
        <p:spPr>
          <a:xfrm flipV="1">
            <a:off x="6221938" y="4889314"/>
            <a:ext cx="805916" cy="1669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6980112" y="5220107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Slavnostní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zakončení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studia</a:t>
            </a:r>
            <a:endParaRPr lang="uk-UA" sz="1600" b="1" dirty="0">
              <a:solidFill>
                <a:schemeClr val="accent2"/>
              </a:solidFill>
              <a:latin typeface="Open Sans  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7854" y="4681216"/>
            <a:ext cx="3017520" cy="416196"/>
            <a:chOff x="7027854" y="4681216"/>
            <a:chExt cx="3017520" cy="416196"/>
          </a:xfrm>
        </p:grpSpPr>
        <p:sp>
          <p:nvSpPr>
            <p:cNvPr id="123" name="Rounded Rectangle 122"/>
            <p:cNvSpPr/>
            <p:nvPr/>
          </p:nvSpPr>
          <p:spPr>
            <a:xfrm>
              <a:off x="7027854" y="4681216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888" y="4695216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22. 1.  2022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8" name="TextBox 140">
            <a:extLst>
              <a:ext uri="{FF2B5EF4-FFF2-40B4-BE49-F238E27FC236}">
                <a16:creationId xmlns:a16="http://schemas.microsoft.com/office/drawing/2014/main" id="{66FB1A4D-7FA3-DB44-8965-ABAF18B4202C}"/>
              </a:ext>
            </a:extLst>
          </p:cNvPr>
          <p:cNvSpPr txBox="1"/>
          <p:nvPr/>
        </p:nvSpPr>
        <p:spPr>
          <a:xfrm>
            <a:off x="2145792" y="2816578"/>
            <a:ext cx="3738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Diskuze se členy studijní rady a případně pozvanými expert na konkrétní témata nad vaší závěrečnou prací s důrazem na Vaše schopnosti využít nově získané znalosti a dovednosti v praxi.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50">
            <a:extLst>
              <a:ext uri="{FF2B5EF4-FFF2-40B4-BE49-F238E27FC236}">
                <a16:creationId xmlns:a16="http://schemas.microsoft.com/office/drawing/2014/main" id="{37A855C9-39B6-C445-9BE6-5917D6AC129E}"/>
              </a:ext>
            </a:extLst>
          </p:cNvPr>
          <p:cNvSpPr txBox="1"/>
          <p:nvPr/>
        </p:nvSpPr>
        <p:spPr>
          <a:xfrm>
            <a:off x="6980946" y="5568649"/>
            <a:ext cx="416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noProof="1"/>
              <a:t>Po úspěšném zakončení studia Vás čeká slavnostní předání diplomů a udělení profesního titulu Master of Business Administration.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6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8" grpId="0" animBg="1"/>
      <p:bldP spid="140" grpId="0"/>
      <p:bldP spid="120" grpId="0" animBg="1"/>
      <p:bldP spid="150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lowchart: Process 58"/>
          <p:cNvSpPr/>
          <p:nvPr/>
        </p:nvSpPr>
        <p:spPr>
          <a:xfrm>
            <a:off x="820698" y="4308568"/>
            <a:ext cx="2011680" cy="612945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2"/>
          <p:cNvSpPr txBox="1">
            <a:spLocks/>
          </p:cNvSpPr>
          <p:nvPr/>
        </p:nvSpPr>
        <p:spPr>
          <a:xfrm>
            <a:off x="1034926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Pavel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Kotek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8" name="Title 12"/>
          <p:cNvSpPr txBox="1">
            <a:spLocks/>
          </p:cNvSpPr>
          <p:nvPr/>
        </p:nvSpPr>
        <p:spPr>
          <a:xfrm>
            <a:off x="1013505" y="4682965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CEO,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Společnost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pro management a leadership. </a:t>
            </a:r>
          </a:p>
        </p:txBody>
      </p:sp>
      <p:sp>
        <p:nvSpPr>
          <p:cNvPr id="191" name="Flowchart: Process 190"/>
          <p:cNvSpPr/>
          <p:nvPr/>
        </p:nvSpPr>
        <p:spPr>
          <a:xfrm>
            <a:off x="2959608" y="4308568"/>
            <a:ext cx="2011680" cy="612945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itle 12"/>
          <p:cNvSpPr txBox="1">
            <a:spLocks/>
          </p:cNvSpPr>
          <p:nvPr/>
        </p:nvSpPr>
        <p:spPr>
          <a:xfrm>
            <a:off x="3124200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Josef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Kasal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93" name="Title 12"/>
          <p:cNvSpPr txBox="1">
            <a:spLocks/>
          </p:cNvSpPr>
          <p:nvPr/>
        </p:nvSpPr>
        <p:spPr>
          <a:xfrm>
            <a:off x="3124200" y="4639183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VP MBA Quality</a:t>
            </a:r>
          </a:p>
        </p:txBody>
      </p:sp>
      <p:sp>
        <p:nvSpPr>
          <p:cNvPr id="196" name="Flowchart: Process 195"/>
          <p:cNvSpPr/>
          <p:nvPr/>
        </p:nvSpPr>
        <p:spPr>
          <a:xfrm>
            <a:off x="5090160" y="4308568"/>
            <a:ext cx="2011680" cy="61294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itle 12"/>
          <p:cNvSpPr txBox="1">
            <a:spLocks/>
          </p:cNvSpPr>
          <p:nvPr/>
        </p:nvSpPr>
        <p:spPr>
          <a:xfrm>
            <a:off x="5254752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Miroslav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Antl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98" name="Title 12"/>
          <p:cNvSpPr txBox="1">
            <a:spLocks/>
          </p:cNvSpPr>
          <p:nvPr/>
        </p:nvSpPr>
        <p:spPr>
          <a:xfrm>
            <a:off x="5246748" y="4661787"/>
            <a:ext cx="1988865" cy="14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Senátor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Parlamentu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České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republiky</a:t>
            </a: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6" name="Flowchart: Process 205"/>
          <p:cNvSpPr/>
          <p:nvPr/>
        </p:nvSpPr>
        <p:spPr>
          <a:xfrm>
            <a:off x="9351264" y="4308568"/>
            <a:ext cx="2011680" cy="612945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itle 12"/>
          <p:cNvSpPr txBox="1">
            <a:spLocks/>
          </p:cNvSpPr>
          <p:nvPr/>
        </p:nvSpPr>
        <p:spPr>
          <a:xfrm>
            <a:off x="9511284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Hynek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Kmoníček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42" name="Title 12"/>
          <p:cNvSpPr txBox="1">
            <a:spLocks/>
          </p:cNvSpPr>
          <p:nvPr/>
        </p:nvSpPr>
        <p:spPr>
          <a:xfrm>
            <a:off x="877238" y="5169118"/>
            <a:ext cx="1849328" cy="886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Management soft-skills</a:t>
            </a:r>
          </a:p>
        </p:txBody>
      </p:sp>
      <p:sp>
        <p:nvSpPr>
          <p:cNvPr id="143" name="Title 12"/>
          <p:cNvSpPr txBox="1">
            <a:spLocks/>
          </p:cNvSpPr>
          <p:nvPr/>
        </p:nvSpPr>
        <p:spPr>
          <a:xfrm>
            <a:off x="820697" y="5447375"/>
            <a:ext cx="2038371" cy="7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Management a </a:t>
            </a:r>
            <a:r>
              <a:rPr lang="cs-CZ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leadership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9" name="Title 12"/>
          <p:cNvSpPr txBox="1">
            <a:spLocks/>
          </p:cNvSpPr>
          <p:nvPr/>
        </p:nvSpPr>
        <p:spPr>
          <a:xfrm>
            <a:off x="3086986" y="5374223"/>
            <a:ext cx="1458598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Etika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0" name="Title 12"/>
          <p:cNvSpPr txBox="1">
            <a:spLocks/>
          </p:cNvSpPr>
          <p:nvPr/>
        </p:nvSpPr>
        <p:spPr>
          <a:xfrm>
            <a:off x="3051232" y="5238197"/>
            <a:ext cx="1764607" cy="694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Management soft-skills</a:t>
            </a:r>
          </a:p>
        </p:txBody>
      </p:sp>
      <p:sp>
        <p:nvSpPr>
          <p:cNvPr id="155" name="Title 12"/>
          <p:cNvSpPr txBox="1">
            <a:spLocks/>
          </p:cNvSpPr>
          <p:nvPr/>
        </p:nvSpPr>
        <p:spPr>
          <a:xfrm>
            <a:off x="5294689" y="5310971"/>
            <a:ext cx="1458598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Trestní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odpovědnost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právnických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osob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0" name="Title 12"/>
          <p:cNvSpPr txBox="1">
            <a:spLocks/>
          </p:cNvSpPr>
          <p:nvPr/>
        </p:nvSpPr>
        <p:spPr>
          <a:xfrm>
            <a:off x="7392480" y="5184648"/>
            <a:ext cx="1712340" cy="16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Kritické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myšlení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v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praxi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5" name="Title 12"/>
          <p:cNvSpPr txBox="1">
            <a:spLocks/>
          </p:cNvSpPr>
          <p:nvPr/>
        </p:nvSpPr>
        <p:spPr>
          <a:xfrm>
            <a:off x="9329928" y="5310971"/>
            <a:ext cx="2002016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Mezinárodní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vztahy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vliv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business v ČR</a:t>
            </a:r>
          </a:p>
        </p:txBody>
      </p:sp>
      <p:sp>
        <p:nvSpPr>
          <p:cNvPr id="49" name="Title 7"/>
          <p:cNvSpPr txBox="1">
            <a:spLocks/>
          </p:cNvSpPr>
          <p:nvPr/>
        </p:nvSpPr>
        <p:spPr>
          <a:xfrm>
            <a:off x="828674" y="801221"/>
            <a:ext cx="10548261" cy="497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Vaši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lektoři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/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trenéři</a:t>
            </a:r>
            <a:endParaRPr lang="en-US" sz="4200" b="1" dirty="0">
              <a:latin typeface="Open Sans regluar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28674" y="1307592"/>
            <a:ext cx="1054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Průvodci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cestě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vašeho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rozvoje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.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Detailní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profil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najdete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www.spml.cz</a:t>
            </a:r>
            <a:endParaRPr lang="en-US" sz="1200" dirty="0">
              <a:latin typeface="Open Sans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4" b="20784"/>
          <a:stretch>
            <a:fillRect/>
          </a:stretch>
        </p:blipFill>
        <p:spPr>
          <a:xfrm>
            <a:off x="2971145" y="2551176"/>
            <a:ext cx="1999488" cy="1755775"/>
          </a:xfrm>
        </p:spPr>
      </p:pic>
      <p:pic>
        <p:nvPicPr>
          <p:cNvPr id="9" name="Zástupný symbol pro obrázek 8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6" b="17556"/>
          <a:stretch>
            <a:fillRect/>
          </a:stretch>
        </p:blipFill>
        <p:spPr/>
      </p:pic>
      <p:pic>
        <p:nvPicPr>
          <p:cNvPr id="4" name="Zástupný symbol pro obrázek 3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 b="4229"/>
          <a:stretch>
            <a:fillRect/>
          </a:stretch>
        </p:blipFill>
        <p:spPr/>
      </p:pic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C5EEFBD4-E54E-2746-A305-E85C48F3BB4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b="20741"/>
          <a:stretch>
            <a:fillRect/>
          </a:stretch>
        </p:blipFill>
        <p:spPr/>
      </p:pic>
      <p:sp>
        <p:nvSpPr>
          <p:cNvPr id="34" name="Title 12">
            <a:extLst>
              <a:ext uri="{FF2B5EF4-FFF2-40B4-BE49-F238E27FC236}">
                <a16:creationId xmlns:a16="http://schemas.microsoft.com/office/drawing/2014/main" id="{7AF0AC86-7287-E24B-BFE7-8FDA0196317D}"/>
              </a:ext>
            </a:extLst>
          </p:cNvPr>
          <p:cNvSpPr txBox="1">
            <a:spLocks/>
          </p:cNvSpPr>
          <p:nvPr/>
        </p:nvSpPr>
        <p:spPr>
          <a:xfrm>
            <a:off x="9534144" y="4639885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Velvyslanec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ČR v USA</a:t>
            </a:r>
          </a:p>
        </p:txBody>
      </p:sp>
      <p:sp>
        <p:nvSpPr>
          <p:cNvPr id="2" name="Zástupný symbol obrázku 1">
            <a:extLst>
              <a:ext uri="{FF2B5EF4-FFF2-40B4-BE49-F238E27FC236}">
                <a16:creationId xmlns:a16="http://schemas.microsoft.com/office/drawing/2014/main" id="{66809204-909B-2F47-A319-7D223C5A12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2" name="Flowchart: Process 205">
            <a:extLst>
              <a:ext uri="{FF2B5EF4-FFF2-40B4-BE49-F238E27FC236}">
                <a16:creationId xmlns:a16="http://schemas.microsoft.com/office/drawing/2014/main" id="{758A9A7E-2F4B-E84F-B419-249A742EBAC3}"/>
              </a:ext>
            </a:extLst>
          </p:cNvPr>
          <p:cNvSpPr/>
          <p:nvPr/>
        </p:nvSpPr>
        <p:spPr>
          <a:xfrm>
            <a:off x="7222821" y="4297020"/>
            <a:ext cx="2011680" cy="612945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2">
            <a:extLst>
              <a:ext uri="{FF2B5EF4-FFF2-40B4-BE49-F238E27FC236}">
                <a16:creationId xmlns:a16="http://schemas.microsoft.com/office/drawing/2014/main" id="{0571B037-8A9E-7640-82AE-A9DAC96BE7C6}"/>
              </a:ext>
            </a:extLst>
          </p:cNvPr>
          <p:cNvSpPr txBox="1">
            <a:spLocks/>
          </p:cNvSpPr>
          <p:nvPr/>
        </p:nvSpPr>
        <p:spPr>
          <a:xfrm>
            <a:off x="7439135" y="4444935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Senta</a:t>
            </a:r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Čermáková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itle 12">
            <a:extLst>
              <a:ext uri="{FF2B5EF4-FFF2-40B4-BE49-F238E27FC236}">
                <a16:creationId xmlns:a16="http://schemas.microsoft.com/office/drawing/2014/main" id="{3155330D-B5A1-784C-924C-00C3BDDC242D}"/>
              </a:ext>
            </a:extLst>
          </p:cNvPr>
          <p:cNvSpPr txBox="1">
            <a:spLocks/>
          </p:cNvSpPr>
          <p:nvPr/>
        </p:nvSpPr>
        <p:spPr>
          <a:xfrm>
            <a:off x="7318315" y="4625090"/>
            <a:ext cx="1936624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Ředitelka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pro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inovace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, Deloitte ČR</a:t>
            </a:r>
          </a:p>
        </p:txBody>
      </p:sp>
      <p:pic>
        <p:nvPicPr>
          <p:cNvPr id="36" name="Zástupný symbol obrázku 9">
            <a:extLst>
              <a:ext uri="{FF2B5EF4-FFF2-40B4-BE49-F238E27FC236}">
                <a16:creationId xmlns:a16="http://schemas.microsoft.com/office/drawing/2014/main" id="{40140447-974B-8A49-A19B-4793D3E02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6076"/>
          <a:stretch>
            <a:fillRect/>
          </a:stretch>
        </p:blipFill>
        <p:spPr>
          <a:xfrm>
            <a:off x="7255451" y="2551176"/>
            <a:ext cx="1999488" cy="175577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145222F5-A61D-D84C-B9EC-B3BC52BCB187}"/>
              </a:ext>
            </a:extLst>
          </p:cNvPr>
          <p:cNvSpPr txBox="1"/>
          <p:nvPr/>
        </p:nvSpPr>
        <p:spPr>
          <a:xfrm>
            <a:off x="814683" y="6517313"/>
            <a:ext cx="7548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Změna v lektorském týmu vyhrazena</a:t>
            </a:r>
          </a:p>
        </p:txBody>
      </p:sp>
    </p:spTree>
    <p:extLst>
      <p:ext uri="{BB962C8B-B14F-4D97-AF65-F5344CB8AC3E}">
        <p14:creationId xmlns:p14="http://schemas.microsoft.com/office/powerpoint/2010/main" val="13196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/>
      <p:bldP spid="58" grpId="0"/>
      <p:bldP spid="191" grpId="0" animBg="1"/>
      <p:bldP spid="192" grpId="0"/>
      <p:bldP spid="193" grpId="0"/>
      <p:bldP spid="196" grpId="0" animBg="1"/>
      <p:bldP spid="197" grpId="0"/>
      <p:bldP spid="198" grpId="0"/>
      <p:bldP spid="206" grpId="0" animBg="1"/>
      <p:bldP spid="207" grpId="0"/>
      <p:bldP spid="142" grpId="0"/>
      <p:bldP spid="143" grpId="0"/>
      <p:bldP spid="149" grpId="0"/>
      <p:bldP spid="150" grpId="0"/>
      <p:bldP spid="155" grpId="0"/>
      <p:bldP spid="160" grpId="0"/>
      <p:bldP spid="165" grpId="0"/>
      <p:bldP spid="49" grpId="0"/>
      <p:bldP spid="50" grpId="0"/>
      <p:bldP spid="34" grpId="0"/>
      <p:bldP spid="32" grpId="0" animBg="1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lowchart: Process 58"/>
          <p:cNvSpPr/>
          <p:nvPr/>
        </p:nvSpPr>
        <p:spPr>
          <a:xfrm>
            <a:off x="820698" y="4308568"/>
            <a:ext cx="2011680" cy="612945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2"/>
          <p:cNvSpPr txBox="1">
            <a:spLocks/>
          </p:cNvSpPr>
          <p:nvPr/>
        </p:nvSpPr>
        <p:spPr>
          <a:xfrm>
            <a:off x="1034926" y="4425399"/>
            <a:ext cx="1691640" cy="23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Marie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Petrovová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8" name="Title 12"/>
          <p:cNvSpPr txBox="1">
            <a:spLocks/>
          </p:cNvSpPr>
          <p:nvPr/>
        </p:nvSpPr>
        <p:spPr>
          <a:xfrm>
            <a:off x="1034926" y="4639183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1" name="Flowchart: Process 190"/>
          <p:cNvSpPr/>
          <p:nvPr/>
        </p:nvSpPr>
        <p:spPr>
          <a:xfrm>
            <a:off x="2959608" y="4308568"/>
            <a:ext cx="2011680" cy="612945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Title 12"/>
          <p:cNvSpPr txBox="1">
            <a:spLocks/>
          </p:cNvSpPr>
          <p:nvPr/>
        </p:nvSpPr>
        <p:spPr>
          <a:xfrm>
            <a:off x="3124200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Petr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Janda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93" name="Title 12"/>
          <p:cNvSpPr txBox="1">
            <a:spLocks/>
          </p:cNvSpPr>
          <p:nvPr/>
        </p:nvSpPr>
        <p:spPr>
          <a:xfrm>
            <a:off x="3124200" y="4639183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CEO,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Veracomp</a:t>
            </a: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6" name="Flowchart: Process 195"/>
          <p:cNvSpPr/>
          <p:nvPr/>
        </p:nvSpPr>
        <p:spPr>
          <a:xfrm>
            <a:off x="5090160" y="4308568"/>
            <a:ext cx="2011680" cy="612945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itle 12"/>
          <p:cNvSpPr txBox="1">
            <a:spLocks/>
          </p:cNvSpPr>
          <p:nvPr/>
        </p:nvSpPr>
        <p:spPr>
          <a:xfrm>
            <a:off x="5098519" y="4359801"/>
            <a:ext cx="2114618" cy="425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Martina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Hyndráková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98" name="Title 12"/>
          <p:cNvSpPr txBox="1">
            <a:spLocks/>
          </p:cNvSpPr>
          <p:nvPr/>
        </p:nvSpPr>
        <p:spPr>
          <a:xfrm>
            <a:off x="5109534" y="4591241"/>
            <a:ext cx="2092587" cy="31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Design Thinking, Heart</a:t>
            </a:r>
          </a:p>
        </p:txBody>
      </p:sp>
      <p:sp>
        <p:nvSpPr>
          <p:cNvPr id="201" name="Flowchart: Process 200"/>
          <p:cNvSpPr/>
          <p:nvPr/>
        </p:nvSpPr>
        <p:spPr>
          <a:xfrm>
            <a:off x="7220712" y="4308568"/>
            <a:ext cx="2011680" cy="612945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Title 12"/>
          <p:cNvSpPr txBox="1">
            <a:spLocks/>
          </p:cNvSpPr>
          <p:nvPr/>
        </p:nvSpPr>
        <p:spPr>
          <a:xfrm>
            <a:off x="7307625" y="4425399"/>
            <a:ext cx="2007109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Gabriela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Kahounová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03" name="Title 12"/>
          <p:cNvSpPr txBox="1">
            <a:spLocks/>
          </p:cNvSpPr>
          <p:nvPr/>
        </p:nvSpPr>
        <p:spPr>
          <a:xfrm>
            <a:off x="7307625" y="4644902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HR director, DHL</a:t>
            </a:r>
          </a:p>
        </p:txBody>
      </p:sp>
      <p:sp>
        <p:nvSpPr>
          <p:cNvPr id="143" name="Title 12"/>
          <p:cNvSpPr txBox="1">
            <a:spLocks/>
          </p:cNvSpPr>
          <p:nvPr/>
        </p:nvSpPr>
        <p:spPr>
          <a:xfrm>
            <a:off x="1170580" y="5177065"/>
            <a:ext cx="1759564" cy="13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Mediální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trénink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0" name="Title 12"/>
          <p:cNvSpPr txBox="1">
            <a:spLocks/>
          </p:cNvSpPr>
          <p:nvPr/>
        </p:nvSpPr>
        <p:spPr>
          <a:xfrm>
            <a:off x="3256198" y="5205803"/>
            <a:ext cx="1631704" cy="107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Osobní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efektivita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5" name="Title 12"/>
          <p:cNvSpPr txBox="1">
            <a:spLocks/>
          </p:cNvSpPr>
          <p:nvPr/>
        </p:nvSpPr>
        <p:spPr>
          <a:xfrm>
            <a:off x="5366701" y="5205803"/>
            <a:ext cx="1458598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Moderní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marketing a PR</a:t>
            </a:r>
          </a:p>
        </p:txBody>
      </p:sp>
      <p:sp>
        <p:nvSpPr>
          <p:cNvPr id="160" name="Title 12"/>
          <p:cNvSpPr txBox="1">
            <a:spLocks/>
          </p:cNvSpPr>
          <p:nvPr/>
        </p:nvSpPr>
        <p:spPr>
          <a:xfrm>
            <a:off x="7413867" y="5184648"/>
            <a:ext cx="1746294" cy="16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Personální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management</a:t>
            </a:r>
          </a:p>
        </p:txBody>
      </p:sp>
      <p:sp>
        <p:nvSpPr>
          <p:cNvPr id="49" name="Title 7"/>
          <p:cNvSpPr txBox="1">
            <a:spLocks/>
          </p:cNvSpPr>
          <p:nvPr/>
        </p:nvSpPr>
        <p:spPr>
          <a:xfrm>
            <a:off x="828674" y="801221"/>
            <a:ext cx="10548261" cy="497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Vaši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lektoři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/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trenéři</a:t>
            </a:r>
            <a:endParaRPr lang="en-US" sz="4200" b="1" dirty="0">
              <a:latin typeface="Open Sans regluar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12003"/>
          <a:stretch>
            <a:fillRect/>
          </a:stretch>
        </p:blipFill>
        <p:spPr/>
      </p:pic>
      <p:pic>
        <p:nvPicPr>
          <p:cNvPr id="5" name="Zástupný symbol pro obrázek 4"/>
          <p:cNvPicPr>
            <a:picLocks noGrp="1" noChangeAspect="1"/>
          </p:cNvPicPr>
          <p:nvPr>
            <p:ph type="pic" sz="quarter" idx="2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 b="20718"/>
          <a:stretch>
            <a:fillRect/>
          </a:stretch>
        </p:blipFill>
        <p:spPr/>
      </p:pic>
      <p:pic>
        <p:nvPicPr>
          <p:cNvPr id="20" name="Zástupný symbol pro obrázek 19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 b="6076"/>
          <a:stretch>
            <a:fillRect/>
          </a:stretch>
        </p:blipFill>
        <p:spPr/>
      </p:pic>
      <p:sp>
        <p:nvSpPr>
          <p:cNvPr id="29" name="TextBox 49"/>
          <p:cNvSpPr txBox="1"/>
          <p:nvPr/>
        </p:nvSpPr>
        <p:spPr>
          <a:xfrm>
            <a:off x="814683" y="1325429"/>
            <a:ext cx="1054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Průvodci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cestě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vašeho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rozvoje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.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Detailní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profil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najdete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www.spml.cz</a:t>
            </a:r>
            <a:endParaRPr lang="en-US" sz="1200" dirty="0">
              <a:latin typeface="Open Sans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4683" y="6517313"/>
            <a:ext cx="7548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Změna v lektorském týmu vyhrazena</a:t>
            </a:r>
          </a:p>
        </p:txBody>
      </p:sp>
      <p:pic>
        <p:nvPicPr>
          <p:cNvPr id="8" name="Zástupný symbol obrázku 7">
            <a:extLst>
              <a:ext uri="{FF2B5EF4-FFF2-40B4-BE49-F238E27FC236}">
                <a16:creationId xmlns:a16="http://schemas.microsoft.com/office/drawing/2014/main" id="{D6800306-A910-E04B-A876-6D20FEE5815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6" r="18086"/>
          <a:stretch>
            <a:fillRect/>
          </a:stretch>
        </p:blipFill>
        <p:spPr/>
      </p:pic>
      <p:sp>
        <p:nvSpPr>
          <p:cNvPr id="34" name="Title 12">
            <a:extLst>
              <a:ext uri="{FF2B5EF4-FFF2-40B4-BE49-F238E27FC236}">
                <a16:creationId xmlns:a16="http://schemas.microsoft.com/office/drawing/2014/main" id="{B47A4DE0-2EB6-D348-A4BF-992BEB21FCC1}"/>
              </a:ext>
            </a:extLst>
          </p:cNvPr>
          <p:cNvSpPr txBox="1">
            <a:spLocks/>
          </p:cNvSpPr>
          <p:nvPr/>
        </p:nvSpPr>
        <p:spPr>
          <a:xfrm>
            <a:off x="1094362" y="4620636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Tisková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mluvčí</a:t>
            </a: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AA5F13F5-2572-7848-B524-4D15C950913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36" name="Title 12">
            <a:extLst>
              <a:ext uri="{FF2B5EF4-FFF2-40B4-BE49-F238E27FC236}">
                <a16:creationId xmlns:a16="http://schemas.microsoft.com/office/drawing/2014/main" id="{44821D4A-7E46-0043-89B4-40A9DA970A1D}"/>
              </a:ext>
            </a:extLst>
          </p:cNvPr>
          <p:cNvSpPr txBox="1">
            <a:spLocks/>
          </p:cNvSpPr>
          <p:nvPr/>
        </p:nvSpPr>
        <p:spPr>
          <a:xfrm>
            <a:off x="9351264" y="5177065"/>
            <a:ext cx="1746294" cy="16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Strategické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řízení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Flowchart: Process 200">
            <a:extLst>
              <a:ext uri="{FF2B5EF4-FFF2-40B4-BE49-F238E27FC236}">
                <a16:creationId xmlns:a16="http://schemas.microsoft.com/office/drawing/2014/main" id="{68342BEA-94A3-2740-BAE3-052CB9ACA7AF}"/>
              </a:ext>
            </a:extLst>
          </p:cNvPr>
          <p:cNvSpPr/>
          <p:nvPr/>
        </p:nvSpPr>
        <p:spPr>
          <a:xfrm>
            <a:off x="9378505" y="4328861"/>
            <a:ext cx="2011680" cy="612945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2">
            <a:extLst>
              <a:ext uri="{FF2B5EF4-FFF2-40B4-BE49-F238E27FC236}">
                <a16:creationId xmlns:a16="http://schemas.microsoft.com/office/drawing/2014/main" id="{17A0B1A6-D411-2E4E-A42E-59DF198297FC}"/>
              </a:ext>
            </a:extLst>
          </p:cNvPr>
          <p:cNvSpPr txBox="1">
            <a:spLocks/>
          </p:cNvSpPr>
          <p:nvPr/>
        </p:nvSpPr>
        <p:spPr>
          <a:xfrm>
            <a:off x="9543097" y="4445692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Hana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Janíková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9" name="Title 12">
            <a:extLst>
              <a:ext uri="{FF2B5EF4-FFF2-40B4-BE49-F238E27FC236}">
                <a16:creationId xmlns:a16="http://schemas.microsoft.com/office/drawing/2014/main" id="{73FB6944-F4C3-6B4F-88F5-BCBE23A56BB3}"/>
              </a:ext>
            </a:extLst>
          </p:cNvPr>
          <p:cNvSpPr txBox="1">
            <a:spLocks/>
          </p:cNvSpPr>
          <p:nvPr/>
        </p:nvSpPr>
        <p:spPr>
          <a:xfrm>
            <a:off x="9543097" y="4659476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VP MBA Strategy</a:t>
            </a:r>
          </a:p>
        </p:txBody>
      </p:sp>
      <p:pic>
        <p:nvPicPr>
          <p:cNvPr id="40" name="Zástupný symbol pro obrázek 10">
            <a:extLst>
              <a:ext uri="{FF2B5EF4-FFF2-40B4-BE49-F238E27FC236}">
                <a16:creationId xmlns:a16="http://schemas.microsoft.com/office/drawing/2014/main" id="{9B6E505D-902D-634A-B7DD-C1C5C6421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9" b="20829"/>
          <a:stretch>
            <a:fillRect/>
          </a:stretch>
        </p:blipFill>
        <p:spPr>
          <a:xfrm>
            <a:off x="9390478" y="2571469"/>
            <a:ext cx="1999488" cy="175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3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/>
      <p:bldP spid="58" grpId="0"/>
      <p:bldP spid="191" grpId="0" animBg="1"/>
      <p:bldP spid="192" grpId="0"/>
      <p:bldP spid="193" grpId="0"/>
      <p:bldP spid="196" grpId="0" animBg="1"/>
      <p:bldP spid="197" grpId="0"/>
      <p:bldP spid="198" grpId="0"/>
      <p:bldP spid="201" grpId="0" animBg="1"/>
      <p:bldP spid="202" grpId="0"/>
      <p:bldP spid="203" grpId="0"/>
      <p:bldP spid="143" grpId="0"/>
      <p:bldP spid="150" grpId="0"/>
      <p:bldP spid="155" grpId="0"/>
      <p:bldP spid="160" grpId="0"/>
      <p:bldP spid="49" grpId="0"/>
      <p:bldP spid="29" grpId="0"/>
      <p:bldP spid="34" grpId="0"/>
      <p:bldP spid="36" grpId="0"/>
      <p:bldP spid="37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lowchart: Process 58"/>
          <p:cNvSpPr/>
          <p:nvPr/>
        </p:nvSpPr>
        <p:spPr>
          <a:xfrm>
            <a:off x="848296" y="4356033"/>
            <a:ext cx="2011680" cy="612945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" name="Title 12"/>
          <p:cNvSpPr txBox="1">
            <a:spLocks/>
          </p:cNvSpPr>
          <p:nvPr/>
        </p:nvSpPr>
        <p:spPr>
          <a:xfrm>
            <a:off x="1034926" y="4425399"/>
            <a:ext cx="1691640" cy="23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Božetěch</a:t>
            </a:r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Brablc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8" name="Title 12"/>
          <p:cNvSpPr txBox="1">
            <a:spLocks/>
          </p:cNvSpPr>
          <p:nvPr/>
        </p:nvSpPr>
        <p:spPr>
          <a:xfrm>
            <a:off x="1034926" y="4639183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2" name="Title 12"/>
          <p:cNvSpPr txBox="1">
            <a:spLocks/>
          </p:cNvSpPr>
          <p:nvPr/>
        </p:nvSpPr>
        <p:spPr>
          <a:xfrm>
            <a:off x="3124200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Petr Jana</a:t>
            </a:r>
          </a:p>
        </p:txBody>
      </p:sp>
      <p:sp>
        <p:nvSpPr>
          <p:cNvPr id="198" name="Title 12"/>
          <p:cNvSpPr txBox="1">
            <a:spLocks/>
          </p:cNvSpPr>
          <p:nvPr/>
        </p:nvSpPr>
        <p:spPr>
          <a:xfrm>
            <a:off x="5109534" y="4662506"/>
            <a:ext cx="2092587" cy="310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Design Thinking, Heart</a:t>
            </a:r>
          </a:p>
        </p:txBody>
      </p:sp>
      <p:sp>
        <p:nvSpPr>
          <p:cNvPr id="143" name="Title 12"/>
          <p:cNvSpPr txBox="1">
            <a:spLocks/>
          </p:cNvSpPr>
          <p:nvPr/>
        </p:nvSpPr>
        <p:spPr>
          <a:xfrm>
            <a:off x="1170580" y="5177065"/>
            <a:ext cx="1759564" cy="130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Ochrana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firemního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know-how</a:t>
            </a:r>
          </a:p>
        </p:txBody>
      </p:sp>
      <p:sp>
        <p:nvSpPr>
          <p:cNvPr id="49" name="Title 7"/>
          <p:cNvSpPr txBox="1">
            <a:spLocks/>
          </p:cNvSpPr>
          <p:nvPr/>
        </p:nvSpPr>
        <p:spPr>
          <a:xfrm>
            <a:off x="828674" y="801221"/>
            <a:ext cx="10548261" cy="497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Vaši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lektoři</a:t>
            </a:r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/</a:t>
            </a:r>
            <a:r>
              <a:rPr lang="en-US" sz="4200" b="1" dirty="0" err="1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trenéři</a:t>
            </a:r>
            <a:endParaRPr lang="en-US" sz="4200" b="1" dirty="0">
              <a:latin typeface="Open Sans regluar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9" name="TextBox 49"/>
          <p:cNvSpPr txBox="1"/>
          <p:nvPr/>
        </p:nvSpPr>
        <p:spPr>
          <a:xfrm>
            <a:off x="814683" y="1325429"/>
            <a:ext cx="10548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Průvodci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cestě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vašeho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rozvoje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.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Detailní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profil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najdete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www.spml.cz</a:t>
            </a:r>
            <a:endParaRPr lang="en-US" sz="1200" dirty="0">
              <a:latin typeface="Open Sans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14683" y="6517313"/>
            <a:ext cx="7548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Změna v lektorském </a:t>
            </a:r>
            <a:r>
              <a:rPr lang="cs-CZ" sz="1000"/>
              <a:t>týmu vyhrazena</a:t>
            </a:r>
          </a:p>
        </p:txBody>
      </p:sp>
      <p:sp>
        <p:nvSpPr>
          <p:cNvPr id="13" name="Flowchart: Process 190">
            <a:extLst>
              <a:ext uri="{FF2B5EF4-FFF2-40B4-BE49-F238E27FC236}">
                <a16:creationId xmlns:a16="http://schemas.microsoft.com/office/drawing/2014/main" id="{1AEB2F9D-A55D-5D4F-AD20-88A21890253A}"/>
              </a:ext>
            </a:extLst>
          </p:cNvPr>
          <p:cNvSpPr/>
          <p:nvPr/>
        </p:nvSpPr>
        <p:spPr>
          <a:xfrm>
            <a:off x="2960037" y="4356033"/>
            <a:ext cx="2011680" cy="612945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454E1BDB-1642-BE4B-9915-DBFA82716FA5}"/>
              </a:ext>
            </a:extLst>
          </p:cNvPr>
          <p:cNvSpPr txBox="1">
            <a:spLocks/>
          </p:cNvSpPr>
          <p:nvPr/>
        </p:nvSpPr>
        <p:spPr>
          <a:xfrm>
            <a:off x="3154829" y="4444935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Olga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Sovová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6" name="Title 12">
            <a:extLst>
              <a:ext uri="{FF2B5EF4-FFF2-40B4-BE49-F238E27FC236}">
                <a16:creationId xmlns:a16="http://schemas.microsoft.com/office/drawing/2014/main" id="{5AEF8A68-35C5-AB4F-86E2-F4E1C09325C7}"/>
              </a:ext>
            </a:extLst>
          </p:cNvPr>
          <p:cNvSpPr txBox="1">
            <a:spLocks/>
          </p:cNvSpPr>
          <p:nvPr/>
        </p:nvSpPr>
        <p:spPr>
          <a:xfrm>
            <a:off x="3131651" y="4652645"/>
            <a:ext cx="1936624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Policejní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Akademie ČR</a:t>
            </a:r>
          </a:p>
        </p:txBody>
      </p:sp>
      <p:pic>
        <p:nvPicPr>
          <p:cNvPr id="22" name="Zástupný symbol obrázku 21">
            <a:extLst>
              <a:ext uri="{FF2B5EF4-FFF2-40B4-BE49-F238E27FC236}">
                <a16:creationId xmlns:a16="http://schemas.microsoft.com/office/drawing/2014/main" id="{14ABC82E-23AA-3B49-A261-DC7E987706A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b="10226"/>
          <a:stretch>
            <a:fillRect/>
          </a:stretch>
        </p:blipFill>
        <p:spPr/>
      </p:pic>
      <p:sp>
        <p:nvSpPr>
          <p:cNvPr id="31" name="Title 12">
            <a:extLst>
              <a:ext uri="{FF2B5EF4-FFF2-40B4-BE49-F238E27FC236}">
                <a16:creationId xmlns:a16="http://schemas.microsoft.com/office/drawing/2014/main" id="{8F1CAE2D-E863-1F46-9AA7-6C1ED7243F96}"/>
              </a:ext>
            </a:extLst>
          </p:cNvPr>
          <p:cNvSpPr txBox="1">
            <a:spLocks/>
          </p:cNvSpPr>
          <p:nvPr/>
        </p:nvSpPr>
        <p:spPr>
          <a:xfrm>
            <a:off x="950393" y="4639183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CEO,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Datasense</a:t>
            </a:r>
            <a:endParaRPr lang="en-US" sz="1000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B59267AD-B9AB-1D4B-AA32-EF7B8C615ACB}"/>
              </a:ext>
            </a:extLst>
          </p:cNvPr>
          <p:cNvSpPr txBox="1">
            <a:spLocks/>
          </p:cNvSpPr>
          <p:nvPr/>
        </p:nvSpPr>
        <p:spPr>
          <a:xfrm>
            <a:off x="5267432" y="4425399"/>
            <a:ext cx="1691640" cy="170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Pavel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Sobotka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8" name="Title 12">
            <a:extLst>
              <a:ext uri="{FF2B5EF4-FFF2-40B4-BE49-F238E27FC236}">
                <a16:creationId xmlns:a16="http://schemas.microsoft.com/office/drawing/2014/main" id="{7A2FE081-DB1B-5041-B562-5BDF7F609BB2}"/>
              </a:ext>
            </a:extLst>
          </p:cNvPr>
          <p:cNvSpPr txBox="1">
            <a:spLocks/>
          </p:cNvSpPr>
          <p:nvPr/>
        </p:nvSpPr>
        <p:spPr>
          <a:xfrm>
            <a:off x="5234776" y="5148712"/>
            <a:ext cx="2002016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Finanční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management</a:t>
            </a:r>
          </a:p>
        </p:txBody>
      </p:sp>
      <p:sp>
        <p:nvSpPr>
          <p:cNvPr id="20" name="Title 12">
            <a:extLst>
              <a:ext uri="{FF2B5EF4-FFF2-40B4-BE49-F238E27FC236}">
                <a16:creationId xmlns:a16="http://schemas.microsoft.com/office/drawing/2014/main" id="{218C1372-3A8F-3543-8305-4C663B43BD69}"/>
              </a:ext>
            </a:extLst>
          </p:cNvPr>
          <p:cNvSpPr txBox="1">
            <a:spLocks/>
          </p:cNvSpPr>
          <p:nvPr/>
        </p:nvSpPr>
        <p:spPr>
          <a:xfrm>
            <a:off x="5262600" y="4648627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Senior Advisor,  Finance</a:t>
            </a:r>
          </a:p>
        </p:txBody>
      </p:sp>
      <p:sp>
        <p:nvSpPr>
          <p:cNvPr id="26" name="Flowchart: Process 190">
            <a:extLst>
              <a:ext uri="{FF2B5EF4-FFF2-40B4-BE49-F238E27FC236}">
                <a16:creationId xmlns:a16="http://schemas.microsoft.com/office/drawing/2014/main" id="{26D4E9FF-A018-054B-9274-A74C915AC829}"/>
              </a:ext>
            </a:extLst>
          </p:cNvPr>
          <p:cNvSpPr/>
          <p:nvPr/>
        </p:nvSpPr>
        <p:spPr>
          <a:xfrm>
            <a:off x="5096964" y="4349094"/>
            <a:ext cx="2011680" cy="612945"/>
          </a:xfrm>
          <a:prstGeom prst="flowChart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2">
            <a:extLst>
              <a:ext uri="{FF2B5EF4-FFF2-40B4-BE49-F238E27FC236}">
                <a16:creationId xmlns:a16="http://schemas.microsoft.com/office/drawing/2014/main" id="{EC2A243E-C243-6A43-9BAB-9BF1E65A7677}"/>
              </a:ext>
            </a:extLst>
          </p:cNvPr>
          <p:cNvSpPr txBox="1">
            <a:spLocks/>
          </p:cNvSpPr>
          <p:nvPr/>
        </p:nvSpPr>
        <p:spPr>
          <a:xfrm>
            <a:off x="5173955" y="4391897"/>
            <a:ext cx="1691640" cy="237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Jaroslav </a:t>
            </a:r>
            <a:r>
              <a:rPr lang="en-US" sz="1600" b="1" dirty="0" err="1">
                <a:solidFill>
                  <a:schemeClr val="bg1"/>
                </a:solidFill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Lohniský</a:t>
            </a:r>
            <a:endParaRPr lang="en-US" sz="1600" b="1" dirty="0">
              <a:solidFill>
                <a:schemeClr val="bg1"/>
              </a:solidFill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3" name="Title 12">
            <a:extLst>
              <a:ext uri="{FF2B5EF4-FFF2-40B4-BE49-F238E27FC236}">
                <a16:creationId xmlns:a16="http://schemas.microsoft.com/office/drawing/2014/main" id="{2187E062-E06F-754D-AEAC-53A9E288266C}"/>
              </a:ext>
            </a:extLst>
          </p:cNvPr>
          <p:cNvSpPr txBox="1">
            <a:spLocks/>
          </p:cNvSpPr>
          <p:nvPr/>
        </p:nvSpPr>
        <p:spPr>
          <a:xfrm>
            <a:off x="5192052" y="4662505"/>
            <a:ext cx="1691640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CFO, Soma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Lanškroun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s.r.o</a:t>
            </a:r>
            <a:r>
              <a:rPr lang="en-US" sz="1000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75059319-95D9-1940-A9DB-F0DB5BC2DB5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2" b="20702"/>
          <a:stretch>
            <a:fillRect/>
          </a:stretch>
        </p:blipFill>
        <p:spPr>
          <a:xfrm>
            <a:off x="2959608" y="2532304"/>
            <a:ext cx="1999488" cy="1755775"/>
          </a:xfrm>
        </p:spPr>
      </p:pic>
      <p:sp>
        <p:nvSpPr>
          <p:cNvPr id="35" name="Title 12">
            <a:extLst>
              <a:ext uri="{FF2B5EF4-FFF2-40B4-BE49-F238E27FC236}">
                <a16:creationId xmlns:a16="http://schemas.microsoft.com/office/drawing/2014/main" id="{F0CB491D-3F91-FD4D-999D-BAE786D41FBB}"/>
              </a:ext>
            </a:extLst>
          </p:cNvPr>
          <p:cNvSpPr txBox="1">
            <a:spLocks/>
          </p:cNvSpPr>
          <p:nvPr/>
        </p:nvSpPr>
        <p:spPr>
          <a:xfrm>
            <a:off x="3052924" y="5112661"/>
            <a:ext cx="2002016" cy="146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Pracovní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občanské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právo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C0A3560-99BB-744D-B737-0635601AE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1912" y="2508875"/>
            <a:ext cx="2006729" cy="17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7" grpId="0"/>
      <p:bldP spid="58" grpId="0"/>
      <p:bldP spid="192" grpId="0"/>
      <p:bldP spid="198" grpId="0"/>
      <p:bldP spid="143" grpId="0"/>
      <p:bldP spid="49" grpId="0"/>
      <p:bldP spid="29" grpId="0"/>
      <p:bldP spid="13" grpId="0" animBg="1"/>
      <p:bldP spid="14" grpId="0"/>
      <p:bldP spid="16" grpId="0"/>
      <p:bldP spid="31" grpId="0"/>
      <p:bldP spid="17" grpId="0"/>
      <p:bldP spid="18" grpId="0"/>
      <p:bldP spid="20" grpId="0"/>
      <p:bldP spid="26" grpId="0" animBg="1"/>
      <p:bldP spid="30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D70BFAA-3BC8-43C1-906C-A257405CF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5916168"/>
            <a:ext cx="2145961" cy="66219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B499CE0-126B-4FEE-8CBC-1D62D7EDA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210313"/>
            <a:ext cx="9144000" cy="1609344"/>
          </a:xfrm>
        </p:spPr>
        <p:txBody>
          <a:bodyPr/>
          <a:lstStyle/>
          <a:p>
            <a:r>
              <a:rPr lang="cs-CZ" dirty="0"/>
              <a:t>Výběr referencí :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80584B-2213-4A9C-8420-8B52395A2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04" y="1892808"/>
            <a:ext cx="9144000" cy="2121409"/>
          </a:xfrm>
        </p:spPr>
        <p:txBody>
          <a:bodyPr/>
          <a:lstStyle/>
          <a:p>
            <a:r>
              <a:rPr lang="cs-CZ" dirty="0">
                <a:hlinkClick r:id="rId3"/>
              </a:rPr>
              <a:t>http://www.spml.cz/reference/</a:t>
            </a:r>
            <a:endParaRPr lang="cs-CZ" dirty="0"/>
          </a:p>
          <a:p>
            <a:endParaRPr lang="cs-CZ" sz="3600" b="1" dirty="0"/>
          </a:p>
          <a:p>
            <a:r>
              <a:rPr lang="cs-CZ" sz="3600" b="1" dirty="0"/>
              <a:t>Přihláška ke studiu: </a:t>
            </a:r>
          </a:p>
          <a:p>
            <a:r>
              <a:rPr lang="cs-CZ" dirty="0">
                <a:hlinkClick r:id="rId4"/>
              </a:rPr>
              <a:t>https://www.icloud.com/iclouddrive/0r1hRwVB3uwQZq-SdI5nnvKjA#Prihlaska_MBA.docx</a:t>
            </a:r>
            <a:endParaRPr lang="cs-CZ" dirty="0"/>
          </a:p>
          <a:p>
            <a:endParaRPr lang="cs-CZ" dirty="0"/>
          </a:p>
          <a:p>
            <a:r>
              <a:rPr lang="cs-CZ" dirty="0"/>
              <a:t>V případě dotazů pište: </a:t>
            </a:r>
            <a:r>
              <a:rPr lang="cs-CZ" dirty="0">
                <a:hlinkClick r:id="rId5"/>
              </a:rPr>
              <a:t>pavel@spml.cz</a:t>
            </a:r>
            <a:r>
              <a:rPr lang="cs-CZ" dirty="0"/>
              <a:t> nebo volejte: 775145999</a:t>
            </a:r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6394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4306824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4306824"/>
            <a:ext cx="1219200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/>
          <p:cNvSpPr txBox="1">
            <a:spLocks/>
          </p:cNvSpPr>
          <p:nvPr/>
        </p:nvSpPr>
        <p:spPr>
          <a:xfrm>
            <a:off x="838200" y="2584770"/>
            <a:ext cx="10515600" cy="62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solidFill>
                  <a:schemeClr val="bg2"/>
                </a:solidFill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Poslání</a:t>
            </a:r>
            <a:endParaRPr lang="en-US" sz="4200" b="1" dirty="0">
              <a:solidFill>
                <a:schemeClr val="bg2"/>
              </a:solidFill>
              <a:latin typeface="Open Sans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" name="Title 12"/>
          <p:cNvSpPr txBox="1">
            <a:spLocks/>
          </p:cNvSpPr>
          <p:nvPr/>
        </p:nvSpPr>
        <p:spPr>
          <a:xfrm>
            <a:off x="623243" y="5240249"/>
            <a:ext cx="10945513" cy="847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Vytváříme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manažerům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prostor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podmínky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pro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aby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v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sobě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našli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nejlepší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Současně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posilujeme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jejich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sebedůvěru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odvahu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využít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svoje nově nabyté dovednosti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tvůrčím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etickým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způsobem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.  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BA003265-36C2-48B6-8392-E24594BC1394}"/>
              </a:ext>
            </a:extLst>
          </p:cNvPr>
          <p:cNvGrpSpPr/>
          <p:nvPr/>
        </p:nvGrpSpPr>
        <p:grpSpPr>
          <a:xfrm>
            <a:off x="5364480" y="3575304"/>
            <a:ext cx="1463040" cy="1463040"/>
            <a:chOff x="3716643" y="3889838"/>
            <a:chExt cx="1901952" cy="1901952"/>
          </a:xfrm>
        </p:grpSpPr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EAAA6D8C-5E4E-4ADF-A6E2-50260E6C7349}"/>
                </a:ext>
              </a:extLst>
            </p:cNvPr>
            <p:cNvSpPr/>
            <p:nvPr/>
          </p:nvSpPr>
          <p:spPr>
            <a:xfrm>
              <a:off x="3716643" y="3889838"/>
              <a:ext cx="1901952" cy="190195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78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4A8A2BD6-C8A8-472F-B13A-D0188F0B3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125" y="4152314"/>
              <a:ext cx="1395000" cy="137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68646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788750" y="814100"/>
            <a:ext cx="10574194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FAKTA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85795" y="3041079"/>
            <a:ext cx="3220411" cy="26854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65384" y="3041079"/>
            <a:ext cx="3220411" cy="268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06207" y="3041079"/>
            <a:ext cx="3220411" cy="26854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65384" y="2013026"/>
            <a:ext cx="966123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PROČ MÁ STUDIUM U NÁS SMYSL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65383" y="3453594"/>
            <a:ext cx="3059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 "/>
                <a:ea typeface="Open Sans Extrabold" panose="020B0906030804020204" pitchFamily="34" charset="0"/>
                <a:cs typeface="Open Sans Extrabold" panose="020B0906030804020204" pitchFamily="34" charset="0"/>
              </a:rPr>
              <a:t>NEJSME </a:t>
            </a:r>
            <a:r>
              <a:rPr lang="en-US" sz="2000" b="1">
                <a:solidFill>
                  <a:schemeClr val="bg1"/>
                </a:solidFill>
                <a:latin typeface="Open Sans  "/>
                <a:ea typeface="Open Sans Extrabold" panose="020B0906030804020204" pitchFamily="34" charset="0"/>
                <a:cs typeface="Open Sans Extrabold" panose="020B0906030804020204" pitchFamily="34" charset="0"/>
              </a:rPr>
              <a:t>ON- LINE STUDIUM</a:t>
            </a:r>
            <a:endParaRPr lang="en-US" sz="2000" b="1" dirty="0">
              <a:solidFill>
                <a:schemeClr val="bg1"/>
              </a:solidFill>
              <a:latin typeface="Open Sans  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0433" y="4351115"/>
            <a:ext cx="2900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PRAVIDELNÁ SETKÁVÁNÍ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SDÍLENÍ ZKUŠENOSTÍ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ZAMĚŘENÍ NA VAŠÍ FIRMU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Open Sans  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27682" y="3388721"/>
            <a:ext cx="1709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Open Sans  "/>
                <a:ea typeface="Open Sans Extrabold" panose="020B0906030804020204" pitchFamily="34" charset="0"/>
                <a:cs typeface="Open Sans Extrabold" panose="020B0906030804020204" pitchFamily="34" charset="0"/>
              </a:rPr>
              <a:t>10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378097" y="4366130"/>
            <a:ext cx="3462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STUDENTŮ VE SKUPINĚ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INDIVIDUÁLNÍ PŘÍSTUP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OKAMŽITÉ POUŽITÍ V PRAXI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461448" y="3453594"/>
            <a:ext cx="1709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Open Sans  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06206" y="4392904"/>
            <a:ext cx="3273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LET PRAXE A PROKAZATELNÉ</a:t>
            </a:r>
          </a:p>
          <a:p>
            <a:pPr algn="ctr"/>
            <a:r>
              <a:rPr lang="en-US" sz="1600" b="1" dirty="0"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VÝSLEDKY V OBORU </a:t>
            </a:r>
          </a:p>
          <a:p>
            <a:pPr algn="ctr"/>
            <a:r>
              <a:rPr lang="en-US" sz="1600" b="1" dirty="0">
                <a:latin typeface="Open Sans  "/>
                <a:ea typeface="Open Sans Light" panose="020B0306030504020204" pitchFamily="34" charset="0"/>
                <a:cs typeface="Open Sans Light" panose="020B0306030504020204" pitchFamily="34" charset="0"/>
              </a:rPr>
              <a:t>U KAŽDÉHO LEKTORA</a:t>
            </a:r>
          </a:p>
        </p:txBody>
      </p:sp>
    </p:spTree>
    <p:extLst>
      <p:ext uri="{BB962C8B-B14F-4D97-AF65-F5344CB8AC3E}">
        <p14:creationId xmlns:p14="http://schemas.microsoft.com/office/powerpoint/2010/main" val="11643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5" grpId="0" animBg="1"/>
      <p:bldP spid="26" grpId="0" animBg="1"/>
      <p:bldP spid="29" grpId="0" animBg="1"/>
      <p:bldP spid="30" grpId="0"/>
      <p:bldP spid="59" grpId="0"/>
      <p:bldP spid="60" grpId="0"/>
      <p:bldP spid="62" grpId="0"/>
      <p:bldP spid="63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4324" y="-13063"/>
            <a:ext cx="7409462" cy="6871063"/>
          </a:xfrm>
          <a:custGeom>
            <a:avLst/>
            <a:gdLst>
              <a:gd name="connsiteX0" fmla="*/ 0 w 7409462"/>
              <a:gd name="connsiteY0" fmla="*/ 0 h 6858000"/>
              <a:gd name="connsiteX1" fmla="*/ 7409462 w 7409462"/>
              <a:gd name="connsiteY1" fmla="*/ 0 h 6858000"/>
              <a:gd name="connsiteX2" fmla="*/ 7409462 w 7409462"/>
              <a:gd name="connsiteY2" fmla="*/ 6858000 h 6858000"/>
              <a:gd name="connsiteX3" fmla="*/ 0 w 7409462"/>
              <a:gd name="connsiteY3" fmla="*/ 6858000 h 6858000"/>
              <a:gd name="connsiteX4" fmla="*/ 0 w 7409462"/>
              <a:gd name="connsiteY4" fmla="*/ 0 h 6858000"/>
              <a:gd name="connsiteX0" fmla="*/ 0 w 7409462"/>
              <a:gd name="connsiteY0" fmla="*/ 0 h 6858000"/>
              <a:gd name="connsiteX1" fmla="*/ 7409462 w 7409462"/>
              <a:gd name="connsiteY1" fmla="*/ 0 h 6858000"/>
              <a:gd name="connsiteX2" fmla="*/ 3072594 w 7409462"/>
              <a:gd name="connsiteY2" fmla="*/ 6805749 h 6858000"/>
              <a:gd name="connsiteX3" fmla="*/ 0 w 7409462"/>
              <a:gd name="connsiteY3" fmla="*/ 6858000 h 6858000"/>
              <a:gd name="connsiteX4" fmla="*/ 0 w 7409462"/>
              <a:gd name="connsiteY4" fmla="*/ 0 h 6858000"/>
              <a:gd name="connsiteX0" fmla="*/ 0 w 7409462"/>
              <a:gd name="connsiteY0" fmla="*/ 0 h 6871063"/>
              <a:gd name="connsiteX1" fmla="*/ 7409462 w 7409462"/>
              <a:gd name="connsiteY1" fmla="*/ 0 h 6871063"/>
              <a:gd name="connsiteX2" fmla="*/ 3477542 w 7409462"/>
              <a:gd name="connsiteY2" fmla="*/ 6871063 h 6871063"/>
              <a:gd name="connsiteX3" fmla="*/ 0 w 7409462"/>
              <a:gd name="connsiteY3" fmla="*/ 6858000 h 6871063"/>
              <a:gd name="connsiteX4" fmla="*/ 0 w 7409462"/>
              <a:gd name="connsiteY4" fmla="*/ 0 h 687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9462" h="6871063">
                <a:moveTo>
                  <a:pt x="0" y="0"/>
                </a:moveTo>
                <a:lnTo>
                  <a:pt x="7409462" y="0"/>
                </a:lnTo>
                <a:lnTo>
                  <a:pt x="3477542" y="6871063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Shape 1417"/>
          <p:cNvSpPr/>
          <p:nvPr/>
        </p:nvSpPr>
        <p:spPr>
          <a:xfrm>
            <a:off x="455278" y="868680"/>
            <a:ext cx="4250833" cy="4760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lnSpc>
                <a:spcPct val="150000"/>
              </a:lnSpc>
              <a:defRPr sz="12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Abyste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mohli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naším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studentem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měli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byste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splňovat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tyto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formální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podmínky</a:t>
            </a:r>
            <a:r>
              <a:rPr lang="de-DE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endParaRPr 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e-DE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Vysokoškolské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vzdělání</a:t>
            </a:r>
            <a:endParaRPr lang="de-DE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Min. 3 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roky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manažerské</a:t>
            </a:r>
            <a:r>
              <a:rPr lang="de-DE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praxe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18" name="Shape 1426"/>
          <p:cNvSpPr/>
          <p:nvPr/>
        </p:nvSpPr>
        <p:spPr>
          <a:xfrm>
            <a:off x="6705402" y="5090345"/>
            <a:ext cx="3779718" cy="1436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lnSpc>
                <a:spcPct val="150000"/>
              </a:lnSpc>
              <a:defRPr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just"/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Vnímáte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přínos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jinými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ochotni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dívat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praxi i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jiných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úhlů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pohledu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oproti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čtení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skript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láká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sdílení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praxe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diskuse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kolegy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lektory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ladění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Vašeho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manažerského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de-DE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09661" y="4435037"/>
            <a:ext cx="888423" cy="888421"/>
            <a:chOff x="5609661" y="4435037"/>
            <a:chExt cx="888423" cy="888421"/>
          </a:xfrm>
        </p:grpSpPr>
        <p:sp>
          <p:nvSpPr>
            <p:cNvPr id="1222" name="Shape 1430"/>
            <p:cNvSpPr/>
            <p:nvPr/>
          </p:nvSpPr>
          <p:spPr>
            <a:xfrm>
              <a:off x="5609661" y="4435037"/>
              <a:ext cx="888423" cy="888421"/>
            </a:xfrm>
            <a:prstGeom prst="ellipse">
              <a:avLst/>
            </a:prstGeom>
            <a:solidFill>
              <a:schemeClr val="accent1">
                <a:alpha val="89411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lnSpc>
                  <a:spcPct val="150000"/>
                </a:lnSpc>
                <a:def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1223" name="Shape 1431"/>
            <p:cNvSpPr/>
            <p:nvPr/>
          </p:nvSpPr>
          <p:spPr>
            <a:xfrm>
              <a:off x="5895123" y="4720497"/>
              <a:ext cx="3175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07" y="10428"/>
                  </a:moveTo>
                  <a:cubicBezTo>
                    <a:pt x="4307" y="11172"/>
                    <a:pt x="4307" y="11172"/>
                    <a:pt x="4307" y="11172"/>
                  </a:cubicBezTo>
                  <a:cubicBezTo>
                    <a:pt x="0" y="11172"/>
                    <a:pt x="0" y="11172"/>
                    <a:pt x="0" y="11172"/>
                  </a:cubicBezTo>
                  <a:cubicBezTo>
                    <a:pt x="0" y="10428"/>
                    <a:pt x="0" y="10428"/>
                    <a:pt x="0" y="10428"/>
                  </a:cubicBezTo>
                  <a:lnTo>
                    <a:pt x="4307" y="10428"/>
                  </a:lnTo>
                  <a:close/>
                  <a:moveTo>
                    <a:pt x="6412" y="5926"/>
                  </a:moveTo>
                  <a:cubicBezTo>
                    <a:pt x="5926" y="6412"/>
                    <a:pt x="5926" y="6412"/>
                    <a:pt x="5926" y="6412"/>
                  </a:cubicBezTo>
                  <a:cubicBezTo>
                    <a:pt x="2915" y="3433"/>
                    <a:pt x="2915" y="3433"/>
                    <a:pt x="2915" y="3433"/>
                  </a:cubicBezTo>
                  <a:cubicBezTo>
                    <a:pt x="3433" y="2882"/>
                    <a:pt x="3433" y="2882"/>
                    <a:pt x="3433" y="2882"/>
                  </a:cubicBezTo>
                  <a:lnTo>
                    <a:pt x="6412" y="5926"/>
                  </a:lnTo>
                  <a:close/>
                  <a:moveTo>
                    <a:pt x="2915" y="18135"/>
                  </a:moveTo>
                  <a:cubicBezTo>
                    <a:pt x="5926" y="15156"/>
                    <a:pt x="5926" y="15156"/>
                    <a:pt x="5926" y="15156"/>
                  </a:cubicBezTo>
                  <a:cubicBezTo>
                    <a:pt x="6412" y="15641"/>
                    <a:pt x="6412" y="15641"/>
                    <a:pt x="6412" y="15641"/>
                  </a:cubicBezTo>
                  <a:cubicBezTo>
                    <a:pt x="3433" y="18653"/>
                    <a:pt x="3433" y="18653"/>
                    <a:pt x="3433" y="18653"/>
                  </a:cubicBezTo>
                  <a:lnTo>
                    <a:pt x="2915" y="18135"/>
                  </a:lnTo>
                  <a:close/>
                  <a:moveTo>
                    <a:pt x="8711" y="5829"/>
                  </a:moveTo>
                  <a:cubicBezTo>
                    <a:pt x="8064" y="6121"/>
                    <a:pt x="7481" y="6509"/>
                    <a:pt x="6995" y="7027"/>
                  </a:cubicBezTo>
                  <a:cubicBezTo>
                    <a:pt x="6509" y="7481"/>
                    <a:pt x="6121" y="8064"/>
                    <a:pt x="5829" y="8711"/>
                  </a:cubicBezTo>
                  <a:cubicBezTo>
                    <a:pt x="5538" y="9391"/>
                    <a:pt x="5408" y="10071"/>
                    <a:pt x="5408" y="10816"/>
                  </a:cubicBezTo>
                  <a:cubicBezTo>
                    <a:pt x="5408" y="11561"/>
                    <a:pt x="5538" y="12273"/>
                    <a:pt x="5829" y="12921"/>
                  </a:cubicBezTo>
                  <a:cubicBezTo>
                    <a:pt x="6121" y="13569"/>
                    <a:pt x="6509" y="14152"/>
                    <a:pt x="6995" y="14637"/>
                  </a:cubicBezTo>
                  <a:cubicBezTo>
                    <a:pt x="7481" y="15123"/>
                    <a:pt x="8064" y="15512"/>
                    <a:pt x="8711" y="15771"/>
                  </a:cubicBezTo>
                  <a:cubicBezTo>
                    <a:pt x="9359" y="16062"/>
                    <a:pt x="10039" y="16192"/>
                    <a:pt x="10816" y="16192"/>
                  </a:cubicBezTo>
                  <a:cubicBezTo>
                    <a:pt x="11529" y="16192"/>
                    <a:pt x="12241" y="16062"/>
                    <a:pt x="12889" y="15771"/>
                  </a:cubicBezTo>
                  <a:cubicBezTo>
                    <a:pt x="13569" y="15512"/>
                    <a:pt x="14119" y="15123"/>
                    <a:pt x="14605" y="14637"/>
                  </a:cubicBezTo>
                  <a:cubicBezTo>
                    <a:pt x="15091" y="14152"/>
                    <a:pt x="15512" y="13569"/>
                    <a:pt x="15771" y="12921"/>
                  </a:cubicBezTo>
                  <a:cubicBezTo>
                    <a:pt x="16062" y="12273"/>
                    <a:pt x="16192" y="11561"/>
                    <a:pt x="16192" y="10816"/>
                  </a:cubicBezTo>
                  <a:cubicBezTo>
                    <a:pt x="16192" y="10071"/>
                    <a:pt x="16062" y="9391"/>
                    <a:pt x="15771" y="8711"/>
                  </a:cubicBezTo>
                  <a:cubicBezTo>
                    <a:pt x="15512" y="8064"/>
                    <a:pt x="15091" y="7481"/>
                    <a:pt x="14605" y="7027"/>
                  </a:cubicBezTo>
                  <a:cubicBezTo>
                    <a:pt x="14119" y="6509"/>
                    <a:pt x="13569" y="6121"/>
                    <a:pt x="12889" y="5829"/>
                  </a:cubicBezTo>
                  <a:cubicBezTo>
                    <a:pt x="12241" y="5538"/>
                    <a:pt x="11529" y="5408"/>
                    <a:pt x="10816" y="5408"/>
                  </a:cubicBezTo>
                  <a:cubicBezTo>
                    <a:pt x="10039" y="5408"/>
                    <a:pt x="9359" y="5538"/>
                    <a:pt x="8711" y="5829"/>
                  </a:cubicBezTo>
                  <a:close/>
                  <a:moveTo>
                    <a:pt x="9003" y="15123"/>
                  </a:moveTo>
                  <a:cubicBezTo>
                    <a:pt x="8420" y="14897"/>
                    <a:pt x="7934" y="14540"/>
                    <a:pt x="7513" y="14087"/>
                  </a:cubicBezTo>
                  <a:cubicBezTo>
                    <a:pt x="7092" y="13666"/>
                    <a:pt x="6768" y="13180"/>
                    <a:pt x="6509" y="12630"/>
                  </a:cubicBezTo>
                  <a:cubicBezTo>
                    <a:pt x="6250" y="12047"/>
                    <a:pt x="6121" y="11464"/>
                    <a:pt x="6121" y="10816"/>
                  </a:cubicBezTo>
                  <a:cubicBezTo>
                    <a:pt x="6121" y="10169"/>
                    <a:pt x="6250" y="9553"/>
                    <a:pt x="6509" y="9003"/>
                  </a:cubicBezTo>
                  <a:cubicBezTo>
                    <a:pt x="6768" y="8420"/>
                    <a:pt x="7092" y="7934"/>
                    <a:pt x="7513" y="7513"/>
                  </a:cubicBezTo>
                  <a:cubicBezTo>
                    <a:pt x="7934" y="7092"/>
                    <a:pt x="8420" y="6768"/>
                    <a:pt x="9003" y="6509"/>
                  </a:cubicBezTo>
                  <a:cubicBezTo>
                    <a:pt x="9553" y="6250"/>
                    <a:pt x="10169" y="6121"/>
                    <a:pt x="10816" y="6121"/>
                  </a:cubicBezTo>
                  <a:cubicBezTo>
                    <a:pt x="11464" y="6121"/>
                    <a:pt x="12047" y="6250"/>
                    <a:pt x="12630" y="6509"/>
                  </a:cubicBezTo>
                  <a:cubicBezTo>
                    <a:pt x="13180" y="6768"/>
                    <a:pt x="13666" y="7092"/>
                    <a:pt x="14087" y="7513"/>
                  </a:cubicBezTo>
                  <a:cubicBezTo>
                    <a:pt x="14508" y="7934"/>
                    <a:pt x="14864" y="8420"/>
                    <a:pt x="15091" y="9003"/>
                  </a:cubicBezTo>
                  <a:cubicBezTo>
                    <a:pt x="15350" y="9553"/>
                    <a:pt x="15479" y="10169"/>
                    <a:pt x="15479" y="10816"/>
                  </a:cubicBezTo>
                  <a:cubicBezTo>
                    <a:pt x="15479" y="11464"/>
                    <a:pt x="15350" y="12047"/>
                    <a:pt x="15091" y="12630"/>
                  </a:cubicBezTo>
                  <a:cubicBezTo>
                    <a:pt x="14864" y="13180"/>
                    <a:pt x="14508" y="13666"/>
                    <a:pt x="14087" y="14087"/>
                  </a:cubicBezTo>
                  <a:cubicBezTo>
                    <a:pt x="13666" y="14540"/>
                    <a:pt x="13180" y="14897"/>
                    <a:pt x="12630" y="15123"/>
                  </a:cubicBezTo>
                  <a:cubicBezTo>
                    <a:pt x="12047" y="15382"/>
                    <a:pt x="11464" y="15479"/>
                    <a:pt x="10816" y="15479"/>
                  </a:cubicBezTo>
                  <a:cubicBezTo>
                    <a:pt x="10169" y="15479"/>
                    <a:pt x="9553" y="15382"/>
                    <a:pt x="9003" y="15123"/>
                  </a:cubicBezTo>
                  <a:close/>
                  <a:moveTo>
                    <a:pt x="11172" y="0"/>
                  </a:moveTo>
                  <a:cubicBezTo>
                    <a:pt x="11172" y="4339"/>
                    <a:pt x="11172" y="4339"/>
                    <a:pt x="11172" y="4339"/>
                  </a:cubicBezTo>
                  <a:cubicBezTo>
                    <a:pt x="10460" y="4339"/>
                    <a:pt x="10460" y="4339"/>
                    <a:pt x="10460" y="4339"/>
                  </a:cubicBezTo>
                  <a:cubicBezTo>
                    <a:pt x="10460" y="0"/>
                    <a:pt x="10460" y="0"/>
                    <a:pt x="10460" y="0"/>
                  </a:cubicBezTo>
                  <a:lnTo>
                    <a:pt x="11172" y="0"/>
                  </a:lnTo>
                  <a:close/>
                  <a:moveTo>
                    <a:pt x="11172" y="17293"/>
                  </a:moveTo>
                  <a:cubicBezTo>
                    <a:pt x="11172" y="21600"/>
                    <a:pt x="11172" y="21600"/>
                    <a:pt x="11172" y="21600"/>
                  </a:cubicBezTo>
                  <a:cubicBezTo>
                    <a:pt x="10460" y="21600"/>
                    <a:pt x="10460" y="21600"/>
                    <a:pt x="10460" y="21600"/>
                  </a:cubicBezTo>
                  <a:cubicBezTo>
                    <a:pt x="10460" y="17293"/>
                    <a:pt x="10460" y="17293"/>
                    <a:pt x="10460" y="17293"/>
                  </a:cubicBezTo>
                  <a:lnTo>
                    <a:pt x="11172" y="17293"/>
                  </a:lnTo>
                  <a:close/>
                  <a:moveTo>
                    <a:pt x="18685" y="3433"/>
                  </a:moveTo>
                  <a:cubicBezTo>
                    <a:pt x="15706" y="6412"/>
                    <a:pt x="15706" y="6412"/>
                    <a:pt x="15706" y="6412"/>
                  </a:cubicBezTo>
                  <a:cubicBezTo>
                    <a:pt x="15188" y="5926"/>
                    <a:pt x="15188" y="5926"/>
                    <a:pt x="15188" y="5926"/>
                  </a:cubicBezTo>
                  <a:cubicBezTo>
                    <a:pt x="18200" y="2882"/>
                    <a:pt x="18200" y="2882"/>
                    <a:pt x="18200" y="2882"/>
                  </a:cubicBezTo>
                  <a:lnTo>
                    <a:pt x="18685" y="3433"/>
                  </a:lnTo>
                  <a:close/>
                  <a:moveTo>
                    <a:pt x="15188" y="15641"/>
                  </a:moveTo>
                  <a:cubicBezTo>
                    <a:pt x="15706" y="15156"/>
                    <a:pt x="15706" y="15156"/>
                    <a:pt x="15706" y="15156"/>
                  </a:cubicBezTo>
                  <a:cubicBezTo>
                    <a:pt x="18685" y="18135"/>
                    <a:pt x="18685" y="18135"/>
                    <a:pt x="18685" y="18135"/>
                  </a:cubicBezTo>
                  <a:cubicBezTo>
                    <a:pt x="18200" y="18653"/>
                    <a:pt x="18200" y="18653"/>
                    <a:pt x="18200" y="18653"/>
                  </a:cubicBezTo>
                  <a:lnTo>
                    <a:pt x="15188" y="15641"/>
                  </a:lnTo>
                  <a:close/>
                  <a:moveTo>
                    <a:pt x="21600" y="10428"/>
                  </a:moveTo>
                  <a:cubicBezTo>
                    <a:pt x="21600" y="11172"/>
                    <a:pt x="21600" y="11172"/>
                    <a:pt x="21600" y="11172"/>
                  </a:cubicBezTo>
                  <a:cubicBezTo>
                    <a:pt x="17293" y="11172"/>
                    <a:pt x="17293" y="11172"/>
                    <a:pt x="17293" y="11172"/>
                  </a:cubicBezTo>
                  <a:cubicBezTo>
                    <a:pt x="17293" y="10428"/>
                    <a:pt x="17293" y="10428"/>
                    <a:pt x="17293" y="10428"/>
                  </a:cubicBezTo>
                  <a:lnTo>
                    <a:pt x="21600" y="1042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lnSpc>
                  <a:spcPct val="150000"/>
                </a:lnSpc>
                <a:defRPr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76066" y="1215803"/>
            <a:ext cx="888671" cy="888671"/>
            <a:chOff x="6520791" y="2857232"/>
            <a:chExt cx="888671" cy="888671"/>
          </a:xfrm>
        </p:grpSpPr>
        <p:sp>
          <p:nvSpPr>
            <p:cNvPr id="1221" name="Shape 1429"/>
            <p:cNvSpPr/>
            <p:nvPr/>
          </p:nvSpPr>
          <p:spPr>
            <a:xfrm>
              <a:off x="6520791" y="2857232"/>
              <a:ext cx="888671" cy="888671"/>
            </a:xfrm>
            <a:prstGeom prst="ellipse">
              <a:avLst/>
            </a:prstGeom>
            <a:solidFill>
              <a:schemeClr val="bg2">
                <a:alpha val="89411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lnSpc>
                  <a:spcPct val="150000"/>
                </a:lnSpc>
                <a:def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1224" name="Shape 1432"/>
            <p:cNvSpPr/>
            <p:nvPr/>
          </p:nvSpPr>
          <p:spPr>
            <a:xfrm>
              <a:off x="6848852" y="3169585"/>
              <a:ext cx="232542" cy="263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600" extrusionOk="0">
                  <a:moveTo>
                    <a:pt x="18658" y="10819"/>
                  </a:moveTo>
                  <a:cubicBezTo>
                    <a:pt x="19276" y="11364"/>
                    <a:pt x="19806" y="11909"/>
                    <a:pt x="20204" y="12415"/>
                  </a:cubicBezTo>
                  <a:cubicBezTo>
                    <a:pt x="20645" y="12960"/>
                    <a:pt x="20955" y="13466"/>
                    <a:pt x="21175" y="13972"/>
                  </a:cubicBezTo>
                  <a:cubicBezTo>
                    <a:pt x="21440" y="14439"/>
                    <a:pt x="21529" y="14867"/>
                    <a:pt x="21573" y="15295"/>
                  </a:cubicBezTo>
                  <a:cubicBezTo>
                    <a:pt x="21573" y="15723"/>
                    <a:pt x="21485" y="16112"/>
                    <a:pt x="21264" y="16424"/>
                  </a:cubicBezTo>
                  <a:cubicBezTo>
                    <a:pt x="21175" y="16579"/>
                    <a:pt x="21043" y="16696"/>
                    <a:pt x="20910" y="16852"/>
                  </a:cubicBezTo>
                  <a:cubicBezTo>
                    <a:pt x="20734" y="16969"/>
                    <a:pt x="20557" y="17085"/>
                    <a:pt x="20292" y="17202"/>
                  </a:cubicBezTo>
                  <a:cubicBezTo>
                    <a:pt x="20027" y="17280"/>
                    <a:pt x="19762" y="17397"/>
                    <a:pt x="19409" y="17436"/>
                  </a:cubicBezTo>
                  <a:cubicBezTo>
                    <a:pt x="19055" y="17514"/>
                    <a:pt x="18658" y="17552"/>
                    <a:pt x="18216" y="17552"/>
                  </a:cubicBezTo>
                  <a:cubicBezTo>
                    <a:pt x="17951" y="17552"/>
                    <a:pt x="17642" y="17552"/>
                    <a:pt x="17377" y="17514"/>
                  </a:cubicBezTo>
                  <a:cubicBezTo>
                    <a:pt x="17067" y="17514"/>
                    <a:pt x="16802" y="17475"/>
                    <a:pt x="16493" y="17436"/>
                  </a:cubicBezTo>
                  <a:cubicBezTo>
                    <a:pt x="16184" y="17397"/>
                    <a:pt x="15875" y="17319"/>
                    <a:pt x="15566" y="17241"/>
                  </a:cubicBezTo>
                  <a:cubicBezTo>
                    <a:pt x="15256" y="17163"/>
                    <a:pt x="14903" y="17124"/>
                    <a:pt x="14594" y="17046"/>
                  </a:cubicBezTo>
                  <a:cubicBezTo>
                    <a:pt x="14329" y="17708"/>
                    <a:pt x="14108" y="18331"/>
                    <a:pt x="13799" y="18915"/>
                  </a:cubicBezTo>
                  <a:cubicBezTo>
                    <a:pt x="13534" y="19498"/>
                    <a:pt x="13225" y="19965"/>
                    <a:pt x="12915" y="20394"/>
                  </a:cubicBezTo>
                  <a:cubicBezTo>
                    <a:pt x="12562" y="20744"/>
                    <a:pt x="12209" y="21055"/>
                    <a:pt x="11767" y="21289"/>
                  </a:cubicBezTo>
                  <a:cubicBezTo>
                    <a:pt x="11369" y="21483"/>
                    <a:pt x="10972" y="21600"/>
                    <a:pt x="10530" y="21600"/>
                  </a:cubicBezTo>
                  <a:cubicBezTo>
                    <a:pt x="10133" y="21600"/>
                    <a:pt x="9735" y="21522"/>
                    <a:pt x="9337" y="21289"/>
                  </a:cubicBezTo>
                  <a:cubicBezTo>
                    <a:pt x="8940" y="21094"/>
                    <a:pt x="8631" y="20783"/>
                    <a:pt x="8321" y="20394"/>
                  </a:cubicBezTo>
                  <a:cubicBezTo>
                    <a:pt x="7968" y="20004"/>
                    <a:pt x="7659" y="19537"/>
                    <a:pt x="7350" y="18992"/>
                  </a:cubicBezTo>
                  <a:cubicBezTo>
                    <a:pt x="7085" y="18448"/>
                    <a:pt x="6820" y="17825"/>
                    <a:pt x="6599" y="17163"/>
                  </a:cubicBezTo>
                  <a:cubicBezTo>
                    <a:pt x="6290" y="17202"/>
                    <a:pt x="5980" y="17280"/>
                    <a:pt x="5715" y="17319"/>
                  </a:cubicBezTo>
                  <a:cubicBezTo>
                    <a:pt x="5450" y="17358"/>
                    <a:pt x="5185" y="17436"/>
                    <a:pt x="4920" y="17436"/>
                  </a:cubicBezTo>
                  <a:cubicBezTo>
                    <a:pt x="4655" y="17475"/>
                    <a:pt x="4390" y="17514"/>
                    <a:pt x="4125" y="17514"/>
                  </a:cubicBezTo>
                  <a:cubicBezTo>
                    <a:pt x="3904" y="17552"/>
                    <a:pt x="3639" y="17552"/>
                    <a:pt x="3418" y="17552"/>
                  </a:cubicBezTo>
                  <a:cubicBezTo>
                    <a:pt x="2933" y="17552"/>
                    <a:pt x="2491" y="17514"/>
                    <a:pt x="2137" y="17436"/>
                  </a:cubicBezTo>
                  <a:cubicBezTo>
                    <a:pt x="1828" y="17397"/>
                    <a:pt x="1519" y="17280"/>
                    <a:pt x="1298" y="17202"/>
                  </a:cubicBezTo>
                  <a:cubicBezTo>
                    <a:pt x="1033" y="17085"/>
                    <a:pt x="812" y="16969"/>
                    <a:pt x="680" y="16852"/>
                  </a:cubicBezTo>
                  <a:cubicBezTo>
                    <a:pt x="503" y="16696"/>
                    <a:pt x="371" y="16579"/>
                    <a:pt x="326" y="16424"/>
                  </a:cubicBezTo>
                  <a:cubicBezTo>
                    <a:pt x="61" y="16112"/>
                    <a:pt x="-27" y="15723"/>
                    <a:pt x="17" y="15295"/>
                  </a:cubicBezTo>
                  <a:cubicBezTo>
                    <a:pt x="17" y="14867"/>
                    <a:pt x="150" y="14439"/>
                    <a:pt x="371" y="13972"/>
                  </a:cubicBezTo>
                  <a:cubicBezTo>
                    <a:pt x="591" y="13466"/>
                    <a:pt x="945" y="12960"/>
                    <a:pt x="1342" y="12415"/>
                  </a:cubicBezTo>
                  <a:cubicBezTo>
                    <a:pt x="1784" y="11909"/>
                    <a:pt x="2270" y="11364"/>
                    <a:pt x="2888" y="10819"/>
                  </a:cubicBezTo>
                  <a:cubicBezTo>
                    <a:pt x="2667" y="10625"/>
                    <a:pt x="2447" y="10391"/>
                    <a:pt x="2226" y="10197"/>
                  </a:cubicBezTo>
                  <a:cubicBezTo>
                    <a:pt x="2049" y="10002"/>
                    <a:pt x="1828" y="9808"/>
                    <a:pt x="1696" y="9613"/>
                  </a:cubicBezTo>
                  <a:cubicBezTo>
                    <a:pt x="1254" y="9146"/>
                    <a:pt x="945" y="8718"/>
                    <a:pt x="680" y="8290"/>
                  </a:cubicBezTo>
                  <a:cubicBezTo>
                    <a:pt x="415" y="7862"/>
                    <a:pt x="238" y="7472"/>
                    <a:pt x="150" y="7122"/>
                  </a:cubicBezTo>
                  <a:cubicBezTo>
                    <a:pt x="17" y="6733"/>
                    <a:pt x="-27" y="6383"/>
                    <a:pt x="17" y="6071"/>
                  </a:cubicBezTo>
                  <a:cubicBezTo>
                    <a:pt x="17" y="5760"/>
                    <a:pt x="106" y="5449"/>
                    <a:pt x="326" y="5176"/>
                  </a:cubicBezTo>
                  <a:cubicBezTo>
                    <a:pt x="371" y="5059"/>
                    <a:pt x="503" y="4904"/>
                    <a:pt x="680" y="4787"/>
                  </a:cubicBezTo>
                  <a:cubicBezTo>
                    <a:pt x="812" y="4631"/>
                    <a:pt x="1033" y="4515"/>
                    <a:pt x="1298" y="4437"/>
                  </a:cubicBezTo>
                  <a:cubicBezTo>
                    <a:pt x="1519" y="4320"/>
                    <a:pt x="1828" y="4242"/>
                    <a:pt x="2137" y="4164"/>
                  </a:cubicBezTo>
                  <a:cubicBezTo>
                    <a:pt x="2491" y="4086"/>
                    <a:pt x="2933" y="4086"/>
                    <a:pt x="3418" y="4086"/>
                  </a:cubicBezTo>
                  <a:cubicBezTo>
                    <a:pt x="3639" y="4086"/>
                    <a:pt x="3904" y="4086"/>
                    <a:pt x="4125" y="4086"/>
                  </a:cubicBezTo>
                  <a:cubicBezTo>
                    <a:pt x="4390" y="4125"/>
                    <a:pt x="4655" y="4125"/>
                    <a:pt x="4920" y="4164"/>
                  </a:cubicBezTo>
                  <a:cubicBezTo>
                    <a:pt x="5185" y="4203"/>
                    <a:pt x="5450" y="4242"/>
                    <a:pt x="5715" y="4281"/>
                  </a:cubicBezTo>
                  <a:cubicBezTo>
                    <a:pt x="5980" y="4359"/>
                    <a:pt x="6290" y="4398"/>
                    <a:pt x="6599" y="4476"/>
                  </a:cubicBezTo>
                  <a:cubicBezTo>
                    <a:pt x="6820" y="3814"/>
                    <a:pt x="7085" y="3191"/>
                    <a:pt x="7350" y="2646"/>
                  </a:cubicBezTo>
                  <a:cubicBezTo>
                    <a:pt x="7659" y="2063"/>
                    <a:pt x="7968" y="1596"/>
                    <a:pt x="8321" y="1245"/>
                  </a:cubicBezTo>
                  <a:cubicBezTo>
                    <a:pt x="8631" y="817"/>
                    <a:pt x="8940" y="506"/>
                    <a:pt x="9337" y="311"/>
                  </a:cubicBezTo>
                  <a:cubicBezTo>
                    <a:pt x="9735" y="117"/>
                    <a:pt x="10133" y="0"/>
                    <a:pt x="10530" y="0"/>
                  </a:cubicBezTo>
                  <a:cubicBezTo>
                    <a:pt x="10972" y="0"/>
                    <a:pt x="11369" y="117"/>
                    <a:pt x="11767" y="350"/>
                  </a:cubicBezTo>
                  <a:cubicBezTo>
                    <a:pt x="12209" y="584"/>
                    <a:pt x="12562" y="856"/>
                    <a:pt x="12915" y="1245"/>
                  </a:cubicBezTo>
                  <a:cubicBezTo>
                    <a:pt x="13225" y="1635"/>
                    <a:pt x="13534" y="2141"/>
                    <a:pt x="13799" y="2685"/>
                  </a:cubicBezTo>
                  <a:cubicBezTo>
                    <a:pt x="14108" y="3269"/>
                    <a:pt x="14329" y="3892"/>
                    <a:pt x="14594" y="4592"/>
                  </a:cubicBezTo>
                  <a:cubicBezTo>
                    <a:pt x="14903" y="4515"/>
                    <a:pt x="15256" y="4437"/>
                    <a:pt x="15566" y="4359"/>
                  </a:cubicBezTo>
                  <a:cubicBezTo>
                    <a:pt x="15875" y="4320"/>
                    <a:pt x="16184" y="4242"/>
                    <a:pt x="16493" y="4164"/>
                  </a:cubicBezTo>
                  <a:cubicBezTo>
                    <a:pt x="16802" y="4125"/>
                    <a:pt x="17067" y="4125"/>
                    <a:pt x="17377" y="4086"/>
                  </a:cubicBezTo>
                  <a:cubicBezTo>
                    <a:pt x="17642" y="4086"/>
                    <a:pt x="17951" y="4086"/>
                    <a:pt x="18216" y="4086"/>
                  </a:cubicBezTo>
                  <a:cubicBezTo>
                    <a:pt x="18658" y="4086"/>
                    <a:pt x="19055" y="4086"/>
                    <a:pt x="19409" y="4164"/>
                  </a:cubicBezTo>
                  <a:cubicBezTo>
                    <a:pt x="19762" y="4242"/>
                    <a:pt x="20027" y="4320"/>
                    <a:pt x="20292" y="4437"/>
                  </a:cubicBezTo>
                  <a:cubicBezTo>
                    <a:pt x="20557" y="4515"/>
                    <a:pt x="20734" y="4631"/>
                    <a:pt x="20910" y="4787"/>
                  </a:cubicBezTo>
                  <a:cubicBezTo>
                    <a:pt x="21043" y="4904"/>
                    <a:pt x="21175" y="5059"/>
                    <a:pt x="21264" y="5176"/>
                  </a:cubicBezTo>
                  <a:cubicBezTo>
                    <a:pt x="21485" y="5526"/>
                    <a:pt x="21573" y="5916"/>
                    <a:pt x="21573" y="6344"/>
                  </a:cubicBezTo>
                  <a:cubicBezTo>
                    <a:pt x="21529" y="6733"/>
                    <a:pt x="21440" y="7200"/>
                    <a:pt x="21175" y="7667"/>
                  </a:cubicBezTo>
                  <a:cubicBezTo>
                    <a:pt x="20955" y="8134"/>
                    <a:pt x="20645" y="8640"/>
                    <a:pt x="20204" y="9185"/>
                  </a:cubicBezTo>
                  <a:cubicBezTo>
                    <a:pt x="19806" y="9730"/>
                    <a:pt x="19276" y="10275"/>
                    <a:pt x="18658" y="10819"/>
                  </a:cubicBezTo>
                  <a:close/>
                  <a:moveTo>
                    <a:pt x="1121" y="5643"/>
                  </a:moveTo>
                  <a:cubicBezTo>
                    <a:pt x="989" y="5799"/>
                    <a:pt x="945" y="6032"/>
                    <a:pt x="945" y="6266"/>
                  </a:cubicBezTo>
                  <a:cubicBezTo>
                    <a:pt x="945" y="6538"/>
                    <a:pt x="989" y="6772"/>
                    <a:pt x="1121" y="7044"/>
                  </a:cubicBezTo>
                  <a:cubicBezTo>
                    <a:pt x="1254" y="7356"/>
                    <a:pt x="1386" y="7706"/>
                    <a:pt x="1607" y="8017"/>
                  </a:cubicBezTo>
                  <a:cubicBezTo>
                    <a:pt x="1828" y="8368"/>
                    <a:pt x="2093" y="8718"/>
                    <a:pt x="2447" y="9107"/>
                  </a:cubicBezTo>
                  <a:cubicBezTo>
                    <a:pt x="2579" y="9263"/>
                    <a:pt x="2756" y="9457"/>
                    <a:pt x="2977" y="9652"/>
                  </a:cubicBezTo>
                  <a:cubicBezTo>
                    <a:pt x="3153" y="9846"/>
                    <a:pt x="3374" y="10041"/>
                    <a:pt x="3595" y="10197"/>
                  </a:cubicBezTo>
                  <a:cubicBezTo>
                    <a:pt x="3728" y="10080"/>
                    <a:pt x="3904" y="9924"/>
                    <a:pt x="4081" y="9808"/>
                  </a:cubicBezTo>
                  <a:cubicBezTo>
                    <a:pt x="4258" y="9652"/>
                    <a:pt x="4434" y="9535"/>
                    <a:pt x="4611" y="9379"/>
                  </a:cubicBezTo>
                  <a:cubicBezTo>
                    <a:pt x="4832" y="9263"/>
                    <a:pt x="5009" y="9107"/>
                    <a:pt x="5185" y="8990"/>
                  </a:cubicBezTo>
                  <a:cubicBezTo>
                    <a:pt x="5406" y="8835"/>
                    <a:pt x="5583" y="8718"/>
                    <a:pt x="5760" y="8562"/>
                  </a:cubicBezTo>
                  <a:cubicBezTo>
                    <a:pt x="5804" y="8329"/>
                    <a:pt x="5848" y="8017"/>
                    <a:pt x="5892" y="7745"/>
                  </a:cubicBezTo>
                  <a:cubicBezTo>
                    <a:pt x="5936" y="7472"/>
                    <a:pt x="5980" y="7161"/>
                    <a:pt x="6025" y="6928"/>
                  </a:cubicBezTo>
                  <a:cubicBezTo>
                    <a:pt x="6025" y="6655"/>
                    <a:pt x="6113" y="6383"/>
                    <a:pt x="6157" y="6110"/>
                  </a:cubicBezTo>
                  <a:cubicBezTo>
                    <a:pt x="6201" y="5838"/>
                    <a:pt x="6290" y="5565"/>
                    <a:pt x="6334" y="5332"/>
                  </a:cubicBezTo>
                  <a:cubicBezTo>
                    <a:pt x="6069" y="5254"/>
                    <a:pt x="5804" y="5215"/>
                    <a:pt x="5539" y="5176"/>
                  </a:cubicBezTo>
                  <a:cubicBezTo>
                    <a:pt x="5274" y="5098"/>
                    <a:pt x="5009" y="5059"/>
                    <a:pt x="4788" y="5021"/>
                  </a:cubicBezTo>
                  <a:cubicBezTo>
                    <a:pt x="4523" y="4982"/>
                    <a:pt x="4302" y="4982"/>
                    <a:pt x="4037" y="4943"/>
                  </a:cubicBezTo>
                  <a:cubicBezTo>
                    <a:pt x="3816" y="4943"/>
                    <a:pt x="3595" y="4943"/>
                    <a:pt x="3418" y="4943"/>
                  </a:cubicBezTo>
                  <a:cubicBezTo>
                    <a:pt x="3198" y="4943"/>
                    <a:pt x="2977" y="4943"/>
                    <a:pt x="2756" y="4943"/>
                  </a:cubicBezTo>
                  <a:cubicBezTo>
                    <a:pt x="2535" y="4982"/>
                    <a:pt x="2358" y="4982"/>
                    <a:pt x="2137" y="5021"/>
                  </a:cubicBezTo>
                  <a:cubicBezTo>
                    <a:pt x="1917" y="5098"/>
                    <a:pt x="1740" y="5176"/>
                    <a:pt x="1563" y="5293"/>
                  </a:cubicBezTo>
                  <a:cubicBezTo>
                    <a:pt x="1386" y="5371"/>
                    <a:pt x="1254" y="5526"/>
                    <a:pt x="1121" y="5643"/>
                  </a:cubicBezTo>
                  <a:close/>
                  <a:moveTo>
                    <a:pt x="3418" y="16696"/>
                  </a:moveTo>
                  <a:cubicBezTo>
                    <a:pt x="3595" y="16696"/>
                    <a:pt x="3816" y="16696"/>
                    <a:pt x="4037" y="16657"/>
                  </a:cubicBezTo>
                  <a:cubicBezTo>
                    <a:pt x="4302" y="16657"/>
                    <a:pt x="4523" y="16618"/>
                    <a:pt x="4788" y="16579"/>
                  </a:cubicBezTo>
                  <a:cubicBezTo>
                    <a:pt x="5009" y="16541"/>
                    <a:pt x="5274" y="16502"/>
                    <a:pt x="5539" y="16463"/>
                  </a:cubicBezTo>
                  <a:cubicBezTo>
                    <a:pt x="5804" y="16424"/>
                    <a:pt x="6069" y="16346"/>
                    <a:pt x="6334" y="16268"/>
                  </a:cubicBezTo>
                  <a:cubicBezTo>
                    <a:pt x="6290" y="16035"/>
                    <a:pt x="6201" y="15801"/>
                    <a:pt x="6157" y="15529"/>
                  </a:cubicBezTo>
                  <a:cubicBezTo>
                    <a:pt x="6113" y="15256"/>
                    <a:pt x="6025" y="14984"/>
                    <a:pt x="6025" y="14711"/>
                  </a:cubicBezTo>
                  <a:cubicBezTo>
                    <a:pt x="5980" y="14439"/>
                    <a:pt x="5936" y="14166"/>
                    <a:pt x="5892" y="13894"/>
                  </a:cubicBezTo>
                  <a:cubicBezTo>
                    <a:pt x="5848" y="13583"/>
                    <a:pt x="5804" y="13310"/>
                    <a:pt x="5760" y="13038"/>
                  </a:cubicBezTo>
                  <a:cubicBezTo>
                    <a:pt x="5583" y="12921"/>
                    <a:pt x="5406" y="12765"/>
                    <a:pt x="5185" y="12649"/>
                  </a:cubicBezTo>
                  <a:cubicBezTo>
                    <a:pt x="5009" y="12493"/>
                    <a:pt x="4832" y="12376"/>
                    <a:pt x="4611" y="12221"/>
                  </a:cubicBezTo>
                  <a:cubicBezTo>
                    <a:pt x="4434" y="12104"/>
                    <a:pt x="4258" y="11948"/>
                    <a:pt x="4081" y="11831"/>
                  </a:cubicBezTo>
                  <a:cubicBezTo>
                    <a:pt x="3904" y="11676"/>
                    <a:pt x="3728" y="11559"/>
                    <a:pt x="3595" y="11403"/>
                  </a:cubicBezTo>
                  <a:cubicBezTo>
                    <a:pt x="3065" y="11909"/>
                    <a:pt x="2579" y="12376"/>
                    <a:pt x="2226" y="12804"/>
                  </a:cubicBezTo>
                  <a:cubicBezTo>
                    <a:pt x="1828" y="13271"/>
                    <a:pt x="1519" y="13699"/>
                    <a:pt x="1342" y="14089"/>
                  </a:cubicBezTo>
                  <a:cubicBezTo>
                    <a:pt x="1121" y="14517"/>
                    <a:pt x="989" y="14867"/>
                    <a:pt x="989" y="15178"/>
                  </a:cubicBezTo>
                  <a:cubicBezTo>
                    <a:pt x="945" y="15490"/>
                    <a:pt x="989" y="15762"/>
                    <a:pt x="1121" y="15996"/>
                  </a:cubicBezTo>
                  <a:cubicBezTo>
                    <a:pt x="1254" y="16112"/>
                    <a:pt x="1386" y="16229"/>
                    <a:pt x="1563" y="16346"/>
                  </a:cubicBezTo>
                  <a:cubicBezTo>
                    <a:pt x="1740" y="16424"/>
                    <a:pt x="1917" y="16502"/>
                    <a:pt x="2137" y="16579"/>
                  </a:cubicBezTo>
                  <a:cubicBezTo>
                    <a:pt x="2358" y="16618"/>
                    <a:pt x="2535" y="16657"/>
                    <a:pt x="2756" y="16657"/>
                  </a:cubicBezTo>
                  <a:cubicBezTo>
                    <a:pt x="2977" y="16696"/>
                    <a:pt x="3198" y="16696"/>
                    <a:pt x="3418" y="16696"/>
                  </a:cubicBezTo>
                  <a:close/>
                  <a:moveTo>
                    <a:pt x="5715" y="11870"/>
                  </a:moveTo>
                  <a:cubicBezTo>
                    <a:pt x="5715" y="11715"/>
                    <a:pt x="5715" y="11520"/>
                    <a:pt x="5671" y="11325"/>
                  </a:cubicBezTo>
                  <a:cubicBezTo>
                    <a:pt x="5671" y="11170"/>
                    <a:pt x="5671" y="10975"/>
                    <a:pt x="5671" y="10819"/>
                  </a:cubicBezTo>
                  <a:cubicBezTo>
                    <a:pt x="5671" y="10625"/>
                    <a:pt x="5671" y="10469"/>
                    <a:pt x="5671" y="10275"/>
                  </a:cubicBezTo>
                  <a:cubicBezTo>
                    <a:pt x="5715" y="10080"/>
                    <a:pt x="5715" y="9924"/>
                    <a:pt x="5715" y="9730"/>
                  </a:cubicBezTo>
                  <a:cubicBezTo>
                    <a:pt x="5450" y="9924"/>
                    <a:pt x="5185" y="10080"/>
                    <a:pt x="4964" y="10275"/>
                  </a:cubicBezTo>
                  <a:cubicBezTo>
                    <a:pt x="4744" y="10469"/>
                    <a:pt x="4523" y="10625"/>
                    <a:pt x="4302" y="10819"/>
                  </a:cubicBezTo>
                  <a:cubicBezTo>
                    <a:pt x="4523" y="10975"/>
                    <a:pt x="4744" y="11170"/>
                    <a:pt x="4964" y="11325"/>
                  </a:cubicBezTo>
                  <a:cubicBezTo>
                    <a:pt x="5185" y="11520"/>
                    <a:pt x="5450" y="11715"/>
                    <a:pt x="5715" y="11870"/>
                  </a:cubicBezTo>
                  <a:close/>
                  <a:moveTo>
                    <a:pt x="12783" y="13738"/>
                  </a:moveTo>
                  <a:cubicBezTo>
                    <a:pt x="13092" y="13622"/>
                    <a:pt x="13357" y="13466"/>
                    <a:pt x="13622" y="13310"/>
                  </a:cubicBezTo>
                  <a:cubicBezTo>
                    <a:pt x="13887" y="13155"/>
                    <a:pt x="14152" y="12999"/>
                    <a:pt x="14417" y="12843"/>
                  </a:cubicBezTo>
                  <a:cubicBezTo>
                    <a:pt x="14417" y="12688"/>
                    <a:pt x="14417" y="12493"/>
                    <a:pt x="14417" y="12337"/>
                  </a:cubicBezTo>
                  <a:cubicBezTo>
                    <a:pt x="14461" y="12182"/>
                    <a:pt x="14461" y="11987"/>
                    <a:pt x="14461" y="11831"/>
                  </a:cubicBezTo>
                  <a:cubicBezTo>
                    <a:pt x="14461" y="11637"/>
                    <a:pt x="14461" y="11481"/>
                    <a:pt x="14461" y="11325"/>
                  </a:cubicBezTo>
                  <a:cubicBezTo>
                    <a:pt x="14461" y="11131"/>
                    <a:pt x="14461" y="10975"/>
                    <a:pt x="14461" y="10819"/>
                  </a:cubicBezTo>
                  <a:cubicBezTo>
                    <a:pt x="14461" y="10625"/>
                    <a:pt x="14461" y="10469"/>
                    <a:pt x="14461" y="10314"/>
                  </a:cubicBezTo>
                  <a:cubicBezTo>
                    <a:pt x="14461" y="10119"/>
                    <a:pt x="14461" y="9963"/>
                    <a:pt x="14461" y="9808"/>
                  </a:cubicBezTo>
                  <a:cubicBezTo>
                    <a:pt x="14461" y="9613"/>
                    <a:pt x="14461" y="9457"/>
                    <a:pt x="14417" y="9302"/>
                  </a:cubicBezTo>
                  <a:cubicBezTo>
                    <a:pt x="14417" y="9107"/>
                    <a:pt x="14417" y="8951"/>
                    <a:pt x="14417" y="8796"/>
                  </a:cubicBezTo>
                  <a:cubicBezTo>
                    <a:pt x="14152" y="8601"/>
                    <a:pt x="13887" y="8445"/>
                    <a:pt x="13622" y="8290"/>
                  </a:cubicBezTo>
                  <a:cubicBezTo>
                    <a:pt x="13357" y="8134"/>
                    <a:pt x="13092" y="8017"/>
                    <a:pt x="12783" y="7862"/>
                  </a:cubicBezTo>
                  <a:cubicBezTo>
                    <a:pt x="12650" y="7784"/>
                    <a:pt x="12474" y="7667"/>
                    <a:pt x="12297" y="7589"/>
                  </a:cubicBezTo>
                  <a:cubicBezTo>
                    <a:pt x="12120" y="7511"/>
                    <a:pt x="11988" y="7434"/>
                    <a:pt x="11811" y="7356"/>
                  </a:cubicBezTo>
                  <a:cubicBezTo>
                    <a:pt x="11634" y="7278"/>
                    <a:pt x="11458" y="7161"/>
                    <a:pt x="11281" y="7122"/>
                  </a:cubicBezTo>
                  <a:cubicBezTo>
                    <a:pt x="11148" y="7044"/>
                    <a:pt x="10972" y="6966"/>
                    <a:pt x="10795" y="6850"/>
                  </a:cubicBezTo>
                  <a:cubicBezTo>
                    <a:pt x="10618" y="6966"/>
                    <a:pt x="10486" y="7044"/>
                    <a:pt x="10309" y="7122"/>
                  </a:cubicBezTo>
                  <a:cubicBezTo>
                    <a:pt x="10133" y="7161"/>
                    <a:pt x="9956" y="7278"/>
                    <a:pt x="9735" y="7356"/>
                  </a:cubicBezTo>
                  <a:cubicBezTo>
                    <a:pt x="9602" y="7434"/>
                    <a:pt x="9426" y="7511"/>
                    <a:pt x="9249" y="7589"/>
                  </a:cubicBezTo>
                  <a:cubicBezTo>
                    <a:pt x="9072" y="7667"/>
                    <a:pt x="8940" y="7784"/>
                    <a:pt x="8763" y="7862"/>
                  </a:cubicBezTo>
                  <a:cubicBezTo>
                    <a:pt x="8586" y="7978"/>
                    <a:pt x="8410" y="8056"/>
                    <a:pt x="8233" y="8173"/>
                  </a:cubicBezTo>
                  <a:cubicBezTo>
                    <a:pt x="8056" y="8290"/>
                    <a:pt x="7880" y="8368"/>
                    <a:pt x="7747" y="8484"/>
                  </a:cubicBezTo>
                  <a:cubicBezTo>
                    <a:pt x="7526" y="8562"/>
                    <a:pt x="7350" y="8640"/>
                    <a:pt x="7217" y="8718"/>
                  </a:cubicBezTo>
                  <a:cubicBezTo>
                    <a:pt x="7040" y="8835"/>
                    <a:pt x="6908" y="8951"/>
                    <a:pt x="6775" y="9029"/>
                  </a:cubicBezTo>
                  <a:cubicBezTo>
                    <a:pt x="6731" y="9185"/>
                    <a:pt x="6687" y="9302"/>
                    <a:pt x="6687" y="9457"/>
                  </a:cubicBezTo>
                  <a:cubicBezTo>
                    <a:pt x="6687" y="9613"/>
                    <a:pt x="6687" y="9769"/>
                    <a:pt x="6687" y="9885"/>
                  </a:cubicBezTo>
                  <a:cubicBezTo>
                    <a:pt x="6687" y="10080"/>
                    <a:pt x="6687" y="10236"/>
                    <a:pt x="6687" y="10391"/>
                  </a:cubicBezTo>
                  <a:cubicBezTo>
                    <a:pt x="6643" y="10547"/>
                    <a:pt x="6643" y="10664"/>
                    <a:pt x="6643" y="10819"/>
                  </a:cubicBezTo>
                  <a:cubicBezTo>
                    <a:pt x="6643" y="10936"/>
                    <a:pt x="6643" y="11092"/>
                    <a:pt x="6687" y="11248"/>
                  </a:cubicBezTo>
                  <a:cubicBezTo>
                    <a:pt x="6687" y="11403"/>
                    <a:pt x="6687" y="11559"/>
                    <a:pt x="6687" y="11715"/>
                  </a:cubicBezTo>
                  <a:cubicBezTo>
                    <a:pt x="6687" y="11870"/>
                    <a:pt x="6687" y="11987"/>
                    <a:pt x="6687" y="12143"/>
                  </a:cubicBezTo>
                  <a:cubicBezTo>
                    <a:pt x="6687" y="12259"/>
                    <a:pt x="6731" y="12415"/>
                    <a:pt x="6775" y="12571"/>
                  </a:cubicBezTo>
                  <a:cubicBezTo>
                    <a:pt x="6908" y="12688"/>
                    <a:pt x="7040" y="12804"/>
                    <a:pt x="7217" y="12882"/>
                  </a:cubicBezTo>
                  <a:cubicBezTo>
                    <a:pt x="7350" y="12999"/>
                    <a:pt x="7526" y="13077"/>
                    <a:pt x="7747" y="13194"/>
                  </a:cubicBezTo>
                  <a:cubicBezTo>
                    <a:pt x="7880" y="13271"/>
                    <a:pt x="8056" y="13349"/>
                    <a:pt x="8233" y="13427"/>
                  </a:cubicBezTo>
                  <a:cubicBezTo>
                    <a:pt x="8410" y="13544"/>
                    <a:pt x="8586" y="13661"/>
                    <a:pt x="8763" y="13738"/>
                  </a:cubicBezTo>
                  <a:cubicBezTo>
                    <a:pt x="8940" y="13855"/>
                    <a:pt x="9072" y="13933"/>
                    <a:pt x="9249" y="14011"/>
                  </a:cubicBezTo>
                  <a:cubicBezTo>
                    <a:pt x="9426" y="14128"/>
                    <a:pt x="9602" y="14205"/>
                    <a:pt x="9735" y="14244"/>
                  </a:cubicBezTo>
                  <a:cubicBezTo>
                    <a:pt x="9956" y="14361"/>
                    <a:pt x="10133" y="14439"/>
                    <a:pt x="10309" y="14517"/>
                  </a:cubicBezTo>
                  <a:cubicBezTo>
                    <a:pt x="10486" y="14595"/>
                    <a:pt x="10618" y="14672"/>
                    <a:pt x="10795" y="14750"/>
                  </a:cubicBezTo>
                  <a:cubicBezTo>
                    <a:pt x="10972" y="14672"/>
                    <a:pt x="11148" y="14595"/>
                    <a:pt x="11281" y="14517"/>
                  </a:cubicBezTo>
                  <a:cubicBezTo>
                    <a:pt x="11458" y="14439"/>
                    <a:pt x="11634" y="14361"/>
                    <a:pt x="11811" y="14244"/>
                  </a:cubicBezTo>
                  <a:cubicBezTo>
                    <a:pt x="11988" y="14205"/>
                    <a:pt x="12120" y="14128"/>
                    <a:pt x="12297" y="14011"/>
                  </a:cubicBezTo>
                  <a:cubicBezTo>
                    <a:pt x="12474" y="13933"/>
                    <a:pt x="12650" y="13855"/>
                    <a:pt x="12783" y="13738"/>
                  </a:cubicBezTo>
                  <a:close/>
                  <a:moveTo>
                    <a:pt x="6864" y="7939"/>
                  </a:moveTo>
                  <a:cubicBezTo>
                    <a:pt x="7040" y="7784"/>
                    <a:pt x="7261" y="7667"/>
                    <a:pt x="7526" y="7511"/>
                  </a:cubicBezTo>
                  <a:cubicBezTo>
                    <a:pt x="7791" y="7395"/>
                    <a:pt x="8012" y="7239"/>
                    <a:pt x="8233" y="7122"/>
                  </a:cubicBezTo>
                  <a:cubicBezTo>
                    <a:pt x="8498" y="7005"/>
                    <a:pt x="8719" y="6889"/>
                    <a:pt x="8984" y="6772"/>
                  </a:cubicBezTo>
                  <a:cubicBezTo>
                    <a:pt x="9205" y="6616"/>
                    <a:pt x="9470" y="6499"/>
                    <a:pt x="9691" y="6422"/>
                  </a:cubicBezTo>
                  <a:cubicBezTo>
                    <a:pt x="9514" y="6344"/>
                    <a:pt x="9293" y="6266"/>
                    <a:pt x="9072" y="6188"/>
                  </a:cubicBezTo>
                  <a:cubicBezTo>
                    <a:pt x="8852" y="6071"/>
                    <a:pt x="8675" y="6032"/>
                    <a:pt x="8498" y="5955"/>
                  </a:cubicBezTo>
                  <a:cubicBezTo>
                    <a:pt x="8277" y="5877"/>
                    <a:pt x="8101" y="5799"/>
                    <a:pt x="7880" y="5760"/>
                  </a:cubicBezTo>
                  <a:cubicBezTo>
                    <a:pt x="7659" y="5682"/>
                    <a:pt x="7482" y="5643"/>
                    <a:pt x="7261" y="5604"/>
                  </a:cubicBezTo>
                  <a:cubicBezTo>
                    <a:pt x="7217" y="5760"/>
                    <a:pt x="7173" y="5955"/>
                    <a:pt x="7173" y="6110"/>
                  </a:cubicBezTo>
                  <a:cubicBezTo>
                    <a:pt x="7129" y="6305"/>
                    <a:pt x="7085" y="6499"/>
                    <a:pt x="7040" y="6694"/>
                  </a:cubicBezTo>
                  <a:cubicBezTo>
                    <a:pt x="6996" y="6928"/>
                    <a:pt x="6952" y="7122"/>
                    <a:pt x="6908" y="7317"/>
                  </a:cubicBezTo>
                  <a:cubicBezTo>
                    <a:pt x="6908" y="7511"/>
                    <a:pt x="6864" y="7706"/>
                    <a:pt x="6864" y="7939"/>
                  </a:cubicBezTo>
                  <a:close/>
                  <a:moveTo>
                    <a:pt x="9691" y="15217"/>
                  </a:moveTo>
                  <a:cubicBezTo>
                    <a:pt x="9470" y="15101"/>
                    <a:pt x="9205" y="14984"/>
                    <a:pt x="8984" y="14867"/>
                  </a:cubicBezTo>
                  <a:cubicBezTo>
                    <a:pt x="8719" y="14711"/>
                    <a:pt x="8498" y="14595"/>
                    <a:pt x="8233" y="14517"/>
                  </a:cubicBezTo>
                  <a:cubicBezTo>
                    <a:pt x="8012" y="14361"/>
                    <a:pt x="7791" y="14244"/>
                    <a:pt x="7526" y="14089"/>
                  </a:cubicBezTo>
                  <a:cubicBezTo>
                    <a:pt x="7261" y="13972"/>
                    <a:pt x="7040" y="13816"/>
                    <a:pt x="6864" y="13699"/>
                  </a:cubicBezTo>
                  <a:cubicBezTo>
                    <a:pt x="6864" y="13894"/>
                    <a:pt x="6908" y="14089"/>
                    <a:pt x="6908" y="14322"/>
                  </a:cubicBezTo>
                  <a:cubicBezTo>
                    <a:pt x="6952" y="14517"/>
                    <a:pt x="6996" y="14711"/>
                    <a:pt x="7040" y="14906"/>
                  </a:cubicBezTo>
                  <a:cubicBezTo>
                    <a:pt x="7085" y="15101"/>
                    <a:pt x="7129" y="15295"/>
                    <a:pt x="7173" y="15490"/>
                  </a:cubicBezTo>
                  <a:cubicBezTo>
                    <a:pt x="7173" y="15684"/>
                    <a:pt x="7217" y="15879"/>
                    <a:pt x="7261" y="16035"/>
                  </a:cubicBezTo>
                  <a:cubicBezTo>
                    <a:pt x="7482" y="15996"/>
                    <a:pt x="7659" y="15957"/>
                    <a:pt x="7880" y="15879"/>
                  </a:cubicBezTo>
                  <a:cubicBezTo>
                    <a:pt x="8101" y="15801"/>
                    <a:pt x="8277" y="15762"/>
                    <a:pt x="8498" y="15684"/>
                  </a:cubicBezTo>
                  <a:cubicBezTo>
                    <a:pt x="8675" y="15606"/>
                    <a:pt x="8852" y="15529"/>
                    <a:pt x="9072" y="15451"/>
                  </a:cubicBezTo>
                  <a:cubicBezTo>
                    <a:pt x="9293" y="15373"/>
                    <a:pt x="9514" y="15295"/>
                    <a:pt x="9691" y="15217"/>
                  </a:cubicBezTo>
                  <a:close/>
                  <a:moveTo>
                    <a:pt x="10530" y="895"/>
                  </a:moveTo>
                  <a:cubicBezTo>
                    <a:pt x="10265" y="895"/>
                    <a:pt x="10000" y="973"/>
                    <a:pt x="9735" y="1129"/>
                  </a:cubicBezTo>
                  <a:cubicBezTo>
                    <a:pt x="9470" y="1284"/>
                    <a:pt x="9205" y="1557"/>
                    <a:pt x="8940" y="1907"/>
                  </a:cubicBezTo>
                  <a:cubicBezTo>
                    <a:pt x="8675" y="2218"/>
                    <a:pt x="8410" y="2646"/>
                    <a:pt x="8145" y="3114"/>
                  </a:cubicBezTo>
                  <a:cubicBezTo>
                    <a:pt x="7924" y="3581"/>
                    <a:pt x="7703" y="4125"/>
                    <a:pt x="7482" y="4748"/>
                  </a:cubicBezTo>
                  <a:cubicBezTo>
                    <a:pt x="7791" y="4787"/>
                    <a:pt x="8056" y="4865"/>
                    <a:pt x="8321" y="4943"/>
                  </a:cubicBezTo>
                  <a:cubicBezTo>
                    <a:pt x="8586" y="5059"/>
                    <a:pt x="8852" y="5137"/>
                    <a:pt x="9117" y="5254"/>
                  </a:cubicBezTo>
                  <a:cubicBezTo>
                    <a:pt x="9382" y="5332"/>
                    <a:pt x="9647" y="5449"/>
                    <a:pt x="9956" y="5565"/>
                  </a:cubicBezTo>
                  <a:cubicBezTo>
                    <a:pt x="10221" y="5682"/>
                    <a:pt x="10530" y="5799"/>
                    <a:pt x="10795" y="5877"/>
                  </a:cubicBezTo>
                  <a:cubicBezTo>
                    <a:pt x="11016" y="5799"/>
                    <a:pt x="11237" y="5682"/>
                    <a:pt x="11502" y="5604"/>
                  </a:cubicBezTo>
                  <a:cubicBezTo>
                    <a:pt x="11767" y="5488"/>
                    <a:pt x="11988" y="5410"/>
                    <a:pt x="12209" y="5332"/>
                  </a:cubicBezTo>
                  <a:cubicBezTo>
                    <a:pt x="12474" y="5254"/>
                    <a:pt x="12739" y="5137"/>
                    <a:pt x="12960" y="5059"/>
                  </a:cubicBezTo>
                  <a:cubicBezTo>
                    <a:pt x="13180" y="4982"/>
                    <a:pt x="13445" y="4904"/>
                    <a:pt x="13666" y="4826"/>
                  </a:cubicBezTo>
                  <a:cubicBezTo>
                    <a:pt x="13445" y="4242"/>
                    <a:pt x="13225" y="3658"/>
                    <a:pt x="13004" y="3191"/>
                  </a:cubicBezTo>
                  <a:cubicBezTo>
                    <a:pt x="12739" y="2685"/>
                    <a:pt x="12474" y="2296"/>
                    <a:pt x="12209" y="1946"/>
                  </a:cubicBezTo>
                  <a:cubicBezTo>
                    <a:pt x="11944" y="1596"/>
                    <a:pt x="11679" y="1362"/>
                    <a:pt x="11413" y="1168"/>
                  </a:cubicBezTo>
                  <a:cubicBezTo>
                    <a:pt x="11148" y="973"/>
                    <a:pt x="10839" y="895"/>
                    <a:pt x="10530" y="895"/>
                  </a:cubicBezTo>
                  <a:close/>
                  <a:moveTo>
                    <a:pt x="10530" y="20744"/>
                  </a:moveTo>
                  <a:cubicBezTo>
                    <a:pt x="10839" y="20744"/>
                    <a:pt x="11148" y="20666"/>
                    <a:pt x="11413" y="20471"/>
                  </a:cubicBezTo>
                  <a:cubicBezTo>
                    <a:pt x="11679" y="20277"/>
                    <a:pt x="11944" y="20004"/>
                    <a:pt x="12209" y="19693"/>
                  </a:cubicBezTo>
                  <a:cubicBezTo>
                    <a:pt x="12474" y="19343"/>
                    <a:pt x="12739" y="18915"/>
                    <a:pt x="13004" y="18448"/>
                  </a:cubicBezTo>
                  <a:cubicBezTo>
                    <a:pt x="13225" y="17942"/>
                    <a:pt x="13445" y="17397"/>
                    <a:pt x="13666" y="16774"/>
                  </a:cubicBezTo>
                  <a:cubicBezTo>
                    <a:pt x="13445" y="16735"/>
                    <a:pt x="13180" y="16657"/>
                    <a:pt x="12960" y="16579"/>
                  </a:cubicBezTo>
                  <a:cubicBezTo>
                    <a:pt x="12739" y="16463"/>
                    <a:pt x="12474" y="16385"/>
                    <a:pt x="12209" y="16268"/>
                  </a:cubicBezTo>
                  <a:cubicBezTo>
                    <a:pt x="11988" y="16229"/>
                    <a:pt x="11767" y="16151"/>
                    <a:pt x="11502" y="16035"/>
                  </a:cubicBezTo>
                  <a:cubicBezTo>
                    <a:pt x="11237" y="15918"/>
                    <a:pt x="11016" y="15840"/>
                    <a:pt x="10795" y="15723"/>
                  </a:cubicBezTo>
                  <a:cubicBezTo>
                    <a:pt x="10530" y="15840"/>
                    <a:pt x="10221" y="15957"/>
                    <a:pt x="9956" y="16074"/>
                  </a:cubicBezTo>
                  <a:cubicBezTo>
                    <a:pt x="9647" y="16190"/>
                    <a:pt x="9382" y="16268"/>
                    <a:pt x="9117" y="16385"/>
                  </a:cubicBezTo>
                  <a:cubicBezTo>
                    <a:pt x="8852" y="16502"/>
                    <a:pt x="8586" y="16579"/>
                    <a:pt x="8321" y="16657"/>
                  </a:cubicBezTo>
                  <a:cubicBezTo>
                    <a:pt x="8056" y="16735"/>
                    <a:pt x="7791" y="16813"/>
                    <a:pt x="7482" y="16891"/>
                  </a:cubicBezTo>
                  <a:cubicBezTo>
                    <a:pt x="7703" y="17514"/>
                    <a:pt x="7924" y="18058"/>
                    <a:pt x="8145" y="18525"/>
                  </a:cubicBezTo>
                  <a:cubicBezTo>
                    <a:pt x="8410" y="18992"/>
                    <a:pt x="8675" y="19382"/>
                    <a:pt x="8940" y="19732"/>
                  </a:cubicBezTo>
                  <a:cubicBezTo>
                    <a:pt x="9205" y="20082"/>
                    <a:pt x="9470" y="20316"/>
                    <a:pt x="9735" y="20471"/>
                  </a:cubicBezTo>
                  <a:cubicBezTo>
                    <a:pt x="10000" y="20666"/>
                    <a:pt x="10265" y="20744"/>
                    <a:pt x="10530" y="20744"/>
                  </a:cubicBezTo>
                  <a:close/>
                  <a:moveTo>
                    <a:pt x="11855" y="6422"/>
                  </a:moveTo>
                  <a:cubicBezTo>
                    <a:pt x="12120" y="6499"/>
                    <a:pt x="12385" y="6616"/>
                    <a:pt x="12606" y="6772"/>
                  </a:cubicBezTo>
                  <a:cubicBezTo>
                    <a:pt x="12871" y="6889"/>
                    <a:pt x="13092" y="7005"/>
                    <a:pt x="13313" y="7122"/>
                  </a:cubicBezTo>
                  <a:cubicBezTo>
                    <a:pt x="13445" y="7200"/>
                    <a:pt x="13622" y="7317"/>
                    <a:pt x="13799" y="7395"/>
                  </a:cubicBezTo>
                  <a:cubicBezTo>
                    <a:pt x="13975" y="7472"/>
                    <a:pt x="14152" y="7550"/>
                    <a:pt x="14285" y="7667"/>
                  </a:cubicBezTo>
                  <a:cubicBezTo>
                    <a:pt x="14240" y="7511"/>
                    <a:pt x="14196" y="7317"/>
                    <a:pt x="14152" y="7161"/>
                  </a:cubicBezTo>
                  <a:cubicBezTo>
                    <a:pt x="14152" y="7005"/>
                    <a:pt x="14108" y="6811"/>
                    <a:pt x="14108" y="6655"/>
                  </a:cubicBezTo>
                  <a:cubicBezTo>
                    <a:pt x="14064" y="6499"/>
                    <a:pt x="14020" y="6344"/>
                    <a:pt x="14020" y="6188"/>
                  </a:cubicBezTo>
                  <a:cubicBezTo>
                    <a:pt x="13975" y="6032"/>
                    <a:pt x="13931" y="5877"/>
                    <a:pt x="13887" y="5682"/>
                  </a:cubicBezTo>
                  <a:cubicBezTo>
                    <a:pt x="13755" y="5760"/>
                    <a:pt x="13578" y="5838"/>
                    <a:pt x="13401" y="5877"/>
                  </a:cubicBezTo>
                  <a:cubicBezTo>
                    <a:pt x="13225" y="5916"/>
                    <a:pt x="13048" y="5994"/>
                    <a:pt x="12915" y="6032"/>
                  </a:cubicBezTo>
                  <a:cubicBezTo>
                    <a:pt x="12739" y="6071"/>
                    <a:pt x="12606" y="6149"/>
                    <a:pt x="12429" y="6188"/>
                  </a:cubicBezTo>
                  <a:cubicBezTo>
                    <a:pt x="12253" y="6266"/>
                    <a:pt x="12076" y="6344"/>
                    <a:pt x="11855" y="6422"/>
                  </a:cubicBezTo>
                  <a:close/>
                  <a:moveTo>
                    <a:pt x="14285" y="13972"/>
                  </a:moveTo>
                  <a:cubicBezTo>
                    <a:pt x="14152" y="14050"/>
                    <a:pt x="13975" y="14166"/>
                    <a:pt x="13799" y="14244"/>
                  </a:cubicBezTo>
                  <a:cubicBezTo>
                    <a:pt x="13622" y="14322"/>
                    <a:pt x="13445" y="14400"/>
                    <a:pt x="13313" y="14517"/>
                  </a:cubicBezTo>
                  <a:cubicBezTo>
                    <a:pt x="13092" y="14595"/>
                    <a:pt x="12871" y="14711"/>
                    <a:pt x="12606" y="14867"/>
                  </a:cubicBezTo>
                  <a:cubicBezTo>
                    <a:pt x="12385" y="14984"/>
                    <a:pt x="12120" y="15101"/>
                    <a:pt x="11855" y="15217"/>
                  </a:cubicBezTo>
                  <a:cubicBezTo>
                    <a:pt x="12076" y="15295"/>
                    <a:pt x="12253" y="15373"/>
                    <a:pt x="12429" y="15412"/>
                  </a:cubicBezTo>
                  <a:cubicBezTo>
                    <a:pt x="12606" y="15490"/>
                    <a:pt x="12739" y="15529"/>
                    <a:pt x="12915" y="15568"/>
                  </a:cubicBezTo>
                  <a:cubicBezTo>
                    <a:pt x="13048" y="15645"/>
                    <a:pt x="13225" y="15684"/>
                    <a:pt x="13401" y="15762"/>
                  </a:cubicBezTo>
                  <a:cubicBezTo>
                    <a:pt x="13578" y="15801"/>
                    <a:pt x="13755" y="15879"/>
                    <a:pt x="13887" y="15918"/>
                  </a:cubicBezTo>
                  <a:cubicBezTo>
                    <a:pt x="13931" y="15762"/>
                    <a:pt x="13975" y="15606"/>
                    <a:pt x="14020" y="15451"/>
                  </a:cubicBezTo>
                  <a:cubicBezTo>
                    <a:pt x="14020" y="15295"/>
                    <a:pt x="14064" y="15139"/>
                    <a:pt x="14108" y="14984"/>
                  </a:cubicBezTo>
                  <a:cubicBezTo>
                    <a:pt x="14108" y="14789"/>
                    <a:pt x="14152" y="14634"/>
                    <a:pt x="14152" y="14478"/>
                  </a:cubicBezTo>
                  <a:cubicBezTo>
                    <a:pt x="14196" y="14283"/>
                    <a:pt x="14240" y="14128"/>
                    <a:pt x="14285" y="13972"/>
                  </a:cubicBezTo>
                  <a:close/>
                  <a:moveTo>
                    <a:pt x="18216" y="4943"/>
                  </a:moveTo>
                  <a:cubicBezTo>
                    <a:pt x="17951" y="4943"/>
                    <a:pt x="17686" y="4943"/>
                    <a:pt x="17421" y="4943"/>
                  </a:cubicBezTo>
                  <a:cubicBezTo>
                    <a:pt x="17156" y="4982"/>
                    <a:pt x="16891" y="4982"/>
                    <a:pt x="16582" y="5021"/>
                  </a:cubicBezTo>
                  <a:cubicBezTo>
                    <a:pt x="16317" y="5098"/>
                    <a:pt x="16052" y="5176"/>
                    <a:pt x="15742" y="5215"/>
                  </a:cubicBezTo>
                  <a:cubicBezTo>
                    <a:pt x="15433" y="5254"/>
                    <a:pt x="15124" y="5332"/>
                    <a:pt x="14815" y="5449"/>
                  </a:cubicBezTo>
                  <a:cubicBezTo>
                    <a:pt x="14903" y="5643"/>
                    <a:pt x="14947" y="5877"/>
                    <a:pt x="14991" y="6110"/>
                  </a:cubicBezTo>
                  <a:cubicBezTo>
                    <a:pt x="15036" y="6344"/>
                    <a:pt x="15036" y="6577"/>
                    <a:pt x="15080" y="6811"/>
                  </a:cubicBezTo>
                  <a:cubicBezTo>
                    <a:pt x="15168" y="7044"/>
                    <a:pt x="15212" y="7278"/>
                    <a:pt x="15256" y="7550"/>
                  </a:cubicBezTo>
                  <a:cubicBezTo>
                    <a:pt x="15256" y="7784"/>
                    <a:pt x="15301" y="8056"/>
                    <a:pt x="15345" y="8290"/>
                  </a:cubicBezTo>
                  <a:cubicBezTo>
                    <a:pt x="15566" y="8445"/>
                    <a:pt x="15786" y="8601"/>
                    <a:pt x="16052" y="8757"/>
                  </a:cubicBezTo>
                  <a:cubicBezTo>
                    <a:pt x="16272" y="8912"/>
                    <a:pt x="16493" y="9068"/>
                    <a:pt x="16714" y="9224"/>
                  </a:cubicBezTo>
                  <a:cubicBezTo>
                    <a:pt x="16935" y="9418"/>
                    <a:pt x="17156" y="9574"/>
                    <a:pt x="17377" y="9730"/>
                  </a:cubicBezTo>
                  <a:cubicBezTo>
                    <a:pt x="17598" y="9885"/>
                    <a:pt x="17774" y="10041"/>
                    <a:pt x="17951" y="10197"/>
                  </a:cubicBezTo>
                  <a:cubicBezTo>
                    <a:pt x="18525" y="9730"/>
                    <a:pt x="18967" y="9263"/>
                    <a:pt x="19364" y="8796"/>
                  </a:cubicBezTo>
                  <a:cubicBezTo>
                    <a:pt x="19718" y="8368"/>
                    <a:pt x="20027" y="7939"/>
                    <a:pt x="20204" y="7511"/>
                  </a:cubicBezTo>
                  <a:cubicBezTo>
                    <a:pt x="20425" y="7161"/>
                    <a:pt x="20557" y="6811"/>
                    <a:pt x="20601" y="6461"/>
                  </a:cubicBezTo>
                  <a:cubicBezTo>
                    <a:pt x="20645" y="6149"/>
                    <a:pt x="20601" y="5877"/>
                    <a:pt x="20425" y="5643"/>
                  </a:cubicBezTo>
                  <a:cubicBezTo>
                    <a:pt x="20336" y="5526"/>
                    <a:pt x="20204" y="5371"/>
                    <a:pt x="20027" y="5293"/>
                  </a:cubicBezTo>
                  <a:cubicBezTo>
                    <a:pt x="19850" y="5176"/>
                    <a:pt x="19674" y="5098"/>
                    <a:pt x="19453" y="5021"/>
                  </a:cubicBezTo>
                  <a:cubicBezTo>
                    <a:pt x="19232" y="4982"/>
                    <a:pt x="19011" y="4982"/>
                    <a:pt x="18790" y="4943"/>
                  </a:cubicBezTo>
                  <a:cubicBezTo>
                    <a:pt x="18613" y="4943"/>
                    <a:pt x="18393" y="4943"/>
                    <a:pt x="18216" y="4943"/>
                  </a:cubicBezTo>
                  <a:close/>
                  <a:moveTo>
                    <a:pt x="20425" y="15996"/>
                  </a:moveTo>
                  <a:cubicBezTo>
                    <a:pt x="20601" y="15762"/>
                    <a:pt x="20645" y="15490"/>
                    <a:pt x="20601" y="15178"/>
                  </a:cubicBezTo>
                  <a:cubicBezTo>
                    <a:pt x="20557" y="14867"/>
                    <a:pt x="20425" y="14517"/>
                    <a:pt x="20204" y="14089"/>
                  </a:cubicBezTo>
                  <a:cubicBezTo>
                    <a:pt x="20027" y="13699"/>
                    <a:pt x="19718" y="13271"/>
                    <a:pt x="19364" y="12804"/>
                  </a:cubicBezTo>
                  <a:cubicBezTo>
                    <a:pt x="18967" y="12376"/>
                    <a:pt x="18525" y="11909"/>
                    <a:pt x="17951" y="11403"/>
                  </a:cubicBezTo>
                  <a:cubicBezTo>
                    <a:pt x="17774" y="11598"/>
                    <a:pt x="17598" y="11754"/>
                    <a:pt x="17377" y="11909"/>
                  </a:cubicBezTo>
                  <a:cubicBezTo>
                    <a:pt x="17156" y="12065"/>
                    <a:pt x="16935" y="12221"/>
                    <a:pt x="16714" y="12376"/>
                  </a:cubicBezTo>
                  <a:cubicBezTo>
                    <a:pt x="16493" y="12571"/>
                    <a:pt x="16272" y="12726"/>
                    <a:pt x="16052" y="12882"/>
                  </a:cubicBezTo>
                  <a:cubicBezTo>
                    <a:pt x="15786" y="12999"/>
                    <a:pt x="15566" y="13194"/>
                    <a:pt x="15345" y="13349"/>
                  </a:cubicBezTo>
                  <a:cubicBezTo>
                    <a:pt x="15301" y="13583"/>
                    <a:pt x="15256" y="13816"/>
                    <a:pt x="15256" y="14089"/>
                  </a:cubicBezTo>
                  <a:cubicBezTo>
                    <a:pt x="15212" y="14322"/>
                    <a:pt x="15168" y="14595"/>
                    <a:pt x="15080" y="14828"/>
                  </a:cubicBezTo>
                  <a:cubicBezTo>
                    <a:pt x="15036" y="15062"/>
                    <a:pt x="15036" y="15295"/>
                    <a:pt x="14991" y="15529"/>
                  </a:cubicBezTo>
                  <a:cubicBezTo>
                    <a:pt x="14947" y="15762"/>
                    <a:pt x="14903" y="15996"/>
                    <a:pt x="14815" y="16190"/>
                  </a:cubicBezTo>
                  <a:cubicBezTo>
                    <a:pt x="15124" y="16268"/>
                    <a:pt x="15433" y="16346"/>
                    <a:pt x="15742" y="16424"/>
                  </a:cubicBezTo>
                  <a:cubicBezTo>
                    <a:pt x="16052" y="16463"/>
                    <a:pt x="16317" y="16502"/>
                    <a:pt x="16582" y="16579"/>
                  </a:cubicBezTo>
                  <a:cubicBezTo>
                    <a:pt x="16891" y="16618"/>
                    <a:pt x="17156" y="16657"/>
                    <a:pt x="17421" y="16657"/>
                  </a:cubicBezTo>
                  <a:cubicBezTo>
                    <a:pt x="17686" y="16696"/>
                    <a:pt x="17951" y="16696"/>
                    <a:pt x="18216" y="16696"/>
                  </a:cubicBezTo>
                  <a:cubicBezTo>
                    <a:pt x="18393" y="16696"/>
                    <a:pt x="18613" y="16696"/>
                    <a:pt x="18790" y="16657"/>
                  </a:cubicBezTo>
                  <a:cubicBezTo>
                    <a:pt x="19011" y="16657"/>
                    <a:pt x="19232" y="16618"/>
                    <a:pt x="19453" y="16579"/>
                  </a:cubicBezTo>
                  <a:cubicBezTo>
                    <a:pt x="19674" y="16502"/>
                    <a:pt x="19850" y="16424"/>
                    <a:pt x="20027" y="16346"/>
                  </a:cubicBezTo>
                  <a:cubicBezTo>
                    <a:pt x="20204" y="16229"/>
                    <a:pt x="20336" y="16112"/>
                    <a:pt x="20425" y="15996"/>
                  </a:cubicBezTo>
                  <a:close/>
                  <a:moveTo>
                    <a:pt x="15433" y="9457"/>
                  </a:moveTo>
                  <a:cubicBezTo>
                    <a:pt x="15433" y="9691"/>
                    <a:pt x="15433" y="9924"/>
                    <a:pt x="15433" y="10119"/>
                  </a:cubicBezTo>
                  <a:cubicBezTo>
                    <a:pt x="15433" y="10352"/>
                    <a:pt x="15433" y="10586"/>
                    <a:pt x="15433" y="10819"/>
                  </a:cubicBezTo>
                  <a:cubicBezTo>
                    <a:pt x="15433" y="11053"/>
                    <a:pt x="15433" y="11286"/>
                    <a:pt x="15433" y="11481"/>
                  </a:cubicBezTo>
                  <a:cubicBezTo>
                    <a:pt x="15433" y="11715"/>
                    <a:pt x="15433" y="11948"/>
                    <a:pt x="15433" y="12182"/>
                  </a:cubicBezTo>
                  <a:cubicBezTo>
                    <a:pt x="15610" y="12065"/>
                    <a:pt x="15742" y="11987"/>
                    <a:pt x="15919" y="11831"/>
                  </a:cubicBezTo>
                  <a:cubicBezTo>
                    <a:pt x="16096" y="11715"/>
                    <a:pt x="16272" y="11637"/>
                    <a:pt x="16405" y="11520"/>
                  </a:cubicBezTo>
                  <a:cubicBezTo>
                    <a:pt x="16582" y="11403"/>
                    <a:pt x="16714" y="11248"/>
                    <a:pt x="16847" y="11131"/>
                  </a:cubicBezTo>
                  <a:cubicBezTo>
                    <a:pt x="16979" y="11014"/>
                    <a:pt x="17112" y="10897"/>
                    <a:pt x="17288" y="10819"/>
                  </a:cubicBezTo>
                  <a:cubicBezTo>
                    <a:pt x="17112" y="10703"/>
                    <a:pt x="16979" y="10586"/>
                    <a:pt x="16847" y="10469"/>
                  </a:cubicBezTo>
                  <a:cubicBezTo>
                    <a:pt x="16714" y="10352"/>
                    <a:pt x="16582" y="10236"/>
                    <a:pt x="16405" y="10119"/>
                  </a:cubicBezTo>
                  <a:cubicBezTo>
                    <a:pt x="16272" y="10002"/>
                    <a:pt x="16096" y="9885"/>
                    <a:pt x="15919" y="9769"/>
                  </a:cubicBezTo>
                  <a:cubicBezTo>
                    <a:pt x="15742" y="9652"/>
                    <a:pt x="15610" y="9535"/>
                    <a:pt x="15433" y="945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lnSpc>
                  <a:spcPct val="150000"/>
                </a:lnSpc>
                <a:defRPr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90223" y="2773452"/>
            <a:ext cx="885843" cy="885843"/>
            <a:chOff x="7433402" y="1280773"/>
            <a:chExt cx="885843" cy="885843"/>
          </a:xfrm>
        </p:grpSpPr>
        <p:sp>
          <p:nvSpPr>
            <p:cNvPr id="1220" name="Shape 1428"/>
            <p:cNvSpPr/>
            <p:nvPr/>
          </p:nvSpPr>
          <p:spPr>
            <a:xfrm>
              <a:off x="7433402" y="1280773"/>
              <a:ext cx="885843" cy="885843"/>
            </a:xfrm>
            <a:prstGeom prst="ellipse">
              <a:avLst/>
            </a:prstGeom>
            <a:solidFill>
              <a:schemeClr val="accent3">
                <a:alpha val="89411"/>
              </a:schemeClr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lnSpc>
                  <a:spcPct val="150000"/>
                </a:lnSpc>
                <a:defRPr sz="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  <p:sp>
          <p:nvSpPr>
            <p:cNvPr id="1225" name="Shape 1433"/>
            <p:cNvSpPr/>
            <p:nvPr/>
          </p:nvSpPr>
          <p:spPr>
            <a:xfrm>
              <a:off x="7744342" y="1605408"/>
              <a:ext cx="263961" cy="236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68" y="0"/>
                  </a:moveTo>
                  <a:cubicBezTo>
                    <a:pt x="16424" y="0"/>
                    <a:pt x="17202" y="173"/>
                    <a:pt x="17942" y="564"/>
                  </a:cubicBezTo>
                  <a:cubicBezTo>
                    <a:pt x="18642" y="911"/>
                    <a:pt x="19304" y="1388"/>
                    <a:pt x="19810" y="1995"/>
                  </a:cubicBezTo>
                  <a:cubicBezTo>
                    <a:pt x="20394" y="2602"/>
                    <a:pt x="20822" y="3296"/>
                    <a:pt x="21133" y="4120"/>
                  </a:cubicBezTo>
                  <a:cubicBezTo>
                    <a:pt x="21444" y="4901"/>
                    <a:pt x="21600" y="5812"/>
                    <a:pt x="21600" y="6723"/>
                  </a:cubicBezTo>
                  <a:cubicBezTo>
                    <a:pt x="21600" y="7200"/>
                    <a:pt x="21561" y="7634"/>
                    <a:pt x="21483" y="8067"/>
                  </a:cubicBezTo>
                  <a:cubicBezTo>
                    <a:pt x="21405" y="8545"/>
                    <a:pt x="21289" y="8978"/>
                    <a:pt x="21133" y="9369"/>
                  </a:cubicBezTo>
                  <a:cubicBezTo>
                    <a:pt x="20977" y="9759"/>
                    <a:pt x="20783" y="10149"/>
                    <a:pt x="20549" y="10496"/>
                  </a:cubicBezTo>
                  <a:cubicBezTo>
                    <a:pt x="20355" y="10887"/>
                    <a:pt x="20082" y="11234"/>
                    <a:pt x="19771" y="11537"/>
                  </a:cubicBezTo>
                  <a:cubicBezTo>
                    <a:pt x="10819" y="21600"/>
                    <a:pt x="10819" y="21600"/>
                    <a:pt x="10819" y="21600"/>
                  </a:cubicBezTo>
                  <a:cubicBezTo>
                    <a:pt x="1674" y="11364"/>
                    <a:pt x="1674" y="11364"/>
                    <a:pt x="1674" y="11364"/>
                  </a:cubicBezTo>
                  <a:cubicBezTo>
                    <a:pt x="1401" y="11060"/>
                    <a:pt x="1168" y="10713"/>
                    <a:pt x="973" y="10366"/>
                  </a:cubicBezTo>
                  <a:cubicBezTo>
                    <a:pt x="778" y="10019"/>
                    <a:pt x="584" y="9629"/>
                    <a:pt x="428" y="9239"/>
                  </a:cubicBezTo>
                  <a:cubicBezTo>
                    <a:pt x="272" y="8848"/>
                    <a:pt x="195" y="8458"/>
                    <a:pt x="117" y="8024"/>
                  </a:cubicBezTo>
                  <a:cubicBezTo>
                    <a:pt x="39" y="7590"/>
                    <a:pt x="0" y="7157"/>
                    <a:pt x="0" y="6723"/>
                  </a:cubicBezTo>
                  <a:cubicBezTo>
                    <a:pt x="0" y="5812"/>
                    <a:pt x="156" y="4901"/>
                    <a:pt x="467" y="4120"/>
                  </a:cubicBezTo>
                  <a:cubicBezTo>
                    <a:pt x="778" y="3296"/>
                    <a:pt x="1206" y="2602"/>
                    <a:pt x="1790" y="1995"/>
                  </a:cubicBezTo>
                  <a:cubicBezTo>
                    <a:pt x="2335" y="1388"/>
                    <a:pt x="2958" y="911"/>
                    <a:pt x="3697" y="564"/>
                  </a:cubicBezTo>
                  <a:cubicBezTo>
                    <a:pt x="4398" y="173"/>
                    <a:pt x="5215" y="0"/>
                    <a:pt x="6032" y="0"/>
                  </a:cubicBezTo>
                  <a:cubicBezTo>
                    <a:pt x="6499" y="0"/>
                    <a:pt x="6966" y="87"/>
                    <a:pt x="7434" y="173"/>
                  </a:cubicBezTo>
                  <a:cubicBezTo>
                    <a:pt x="7901" y="304"/>
                    <a:pt x="8329" y="477"/>
                    <a:pt x="8718" y="694"/>
                  </a:cubicBezTo>
                  <a:cubicBezTo>
                    <a:pt x="9146" y="911"/>
                    <a:pt x="9496" y="1171"/>
                    <a:pt x="9885" y="1518"/>
                  </a:cubicBezTo>
                  <a:cubicBezTo>
                    <a:pt x="10236" y="1822"/>
                    <a:pt x="10547" y="2212"/>
                    <a:pt x="10819" y="2602"/>
                  </a:cubicBezTo>
                  <a:cubicBezTo>
                    <a:pt x="11092" y="2212"/>
                    <a:pt x="11403" y="1822"/>
                    <a:pt x="11754" y="1518"/>
                  </a:cubicBezTo>
                  <a:cubicBezTo>
                    <a:pt x="12104" y="1171"/>
                    <a:pt x="12493" y="911"/>
                    <a:pt x="12882" y="694"/>
                  </a:cubicBezTo>
                  <a:cubicBezTo>
                    <a:pt x="13271" y="477"/>
                    <a:pt x="13738" y="304"/>
                    <a:pt x="14166" y="173"/>
                  </a:cubicBezTo>
                  <a:cubicBezTo>
                    <a:pt x="14634" y="87"/>
                    <a:pt x="15101" y="0"/>
                    <a:pt x="15568" y="0"/>
                  </a:cubicBezTo>
                  <a:close/>
                  <a:moveTo>
                    <a:pt x="15568" y="954"/>
                  </a:moveTo>
                  <a:cubicBezTo>
                    <a:pt x="15023" y="954"/>
                    <a:pt x="14517" y="1041"/>
                    <a:pt x="14011" y="1214"/>
                  </a:cubicBezTo>
                  <a:cubicBezTo>
                    <a:pt x="13544" y="1388"/>
                    <a:pt x="13077" y="1648"/>
                    <a:pt x="12688" y="1952"/>
                  </a:cubicBezTo>
                  <a:cubicBezTo>
                    <a:pt x="12259" y="2255"/>
                    <a:pt x="11909" y="2646"/>
                    <a:pt x="11598" y="3080"/>
                  </a:cubicBezTo>
                  <a:cubicBezTo>
                    <a:pt x="11286" y="3513"/>
                    <a:pt x="11014" y="3990"/>
                    <a:pt x="10819" y="4511"/>
                  </a:cubicBezTo>
                  <a:cubicBezTo>
                    <a:pt x="10586" y="3990"/>
                    <a:pt x="10352" y="3513"/>
                    <a:pt x="10002" y="3080"/>
                  </a:cubicBezTo>
                  <a:cubicBezTo>
                    <a:pt x="9691" y="2646"/>
                    <a:pt x="9341" y="2255"/>
                    <a:pt x="8912" y="1952"/>
                  </a:cubicBezTo>
                  <a:cubicBezTo>
                    <a:pt x="8523" y="1648"/>
                    <a:pt x="8095" y="1388"/>
                    <a:pt x="7589" y="1214"/>
                  </a:cubicBezTo>
                  <a:cubicBezTo>
                    <a:pt x="7083" y="1041"/>
                    <a:pt x="6577" y="954"/>
                    <a:pt x="6032" y="954"/>
                  </a:cubicBezTo>
                  <a:cubicBezTo>
                    <a:pt x="5332" y="954"/>
                    <a:pt x="4670" y="1128"/>
                    <a:pt x="4048" y="1431"/>
                  </a:cubicBezTo>
                  <a:cubicBezTo>
                    <a:pt x="3425" y="1735"/>
                    <a:pt x="2880" y="2125"/>
                    <a:pt x="2413" y="2646"/>
                  </a:cubicBezTo>
                  <a:cubicBezTo>
                    <a:pt x="1907" y="3210"/>
                    <a:pt x="1557" y="3817"/>
                    <a:pt x="1284" y="4511"/>
                  </a:cubicBezTo>
                  <a:cubicBezTo>
                    <a:pt x="1012" y="5205"/>
                    <a:pt x="856" y="5942"/>
                    <a:pt x="856" y="6723"/>
                  </a:cubicBezTo>
                  <a:cubicBezTo>
                    <a:pt x="856" y="7113"/>
                    <a:pt x="895" y="7504"/>
                    <a:pt x="973" y="7851"/>
                  </a:cubicBezTo>
                  <a:cubicBezTo>
                    <a:pt x="1051" y="8241"/>
                    <a:pt x="1129" y="8588"/>
                    <a:pt x="1245" y="8935"/>
                  </a:cubicBezTo>
                  <a:cubicBezTo>
                    <a:pt x="1362" y="9282"/>
                    <a:pt x="1518" y="9586"/>
                    <a:pt x="1712" y="9889"/>
                  </a:cubicBezTo>
                  <a:cubicBezTo>
                    <a:pt x="1907" y="10193"/>
                    <a:pt x="2102" y="10453"/>
                    <a:pt x="2296" y="10670"/>
                  </a:cubicBezTo>
                  <a:cubicBezTo>
                    <a:pt x="10819" y="20212"/>
                    <a:pt x="10819" y="20212"/>
                    <a:pt x="10819" y="20212"/>
                  </a:cubicBezTo>
                  <a:cubicBezTo>
                    <a:pt x="19187" y="10843"/>
                    <a:pt x="19187" y="10843"/>
                    <a:pt x="19187" y="10843"/>
                  </a:cubicBezTo>
                  <a:cubicBezTo>
                    <a:pt x="19421" y="10583"/>
                    <a:pt x="19615" y="10323"/>
                    <a:pt x="19810" y="10019"/>
                  </a:cubicBezTo>
                  <a:cubicBezTo>
                    <a:pt x="20043" y="9716"/>
                    <a:pt x="20199" y="9369"/>
                    <a:pt x="20316" y="9065"/>
                  </a:cubicBezTo>
                  <a:cubicBezTo>
                    <a:pt x="20471" y="8675"/>
                    <a:pt x="20588" y="8284"/>
                    <a:pt x="20627" y="7937"/>
                  </a:cubicBezTo>
                  <a:cubicBezTo>
                    <a:pt x="20705" y="7547"/>
                    <a:pt x="20744" y="7157"/>
                    <a:pt x="20744" y="6723"/>
                  </a:cubicBezTo>
                  <a:cubicBezTo>
                    <a:pt x="20744" y="5942"/>
                    <a:pt x="20588" y="5205"/>
                    <a:pt x="20316" y="4511"/>
                  </a:cubicBezTo>
                  <a:cubicBezTo>
                    <a:pt x="20082" y="3817"/>
                    <a:pt x="19693" y="3210"/>
                    <a:pt x="19226" y="2646"/>
                  </a:cubicBezTo>
                  <a:cubicBezTo>
                    <a:pt x="18759" y="2125"/>
                    <a:pt x="18214" y="1735"/>
                    <a:pt x="17552" y="1431"/>
                  </a:cubicBezTo>
                  <a:cubicBezTo>
                    <a:pt x="16930" y="1128"/>
                    <a:pt x="16268" y="954"/>
                    <a:pt x="15568" y="95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45719" rIns="45719"/>
            <a:lstStyle/>
            <a:p>
              <a:pPr>
                <a:lnSpc>
                  <a:spcPct val="150000"/>
                </a:lnSpc>
                <a:defRPr sz="7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endParaRPr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05401" y="4675594"/>
            <a:ext cx="4364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Baví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Vás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sdílet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zkušenosti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a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znalosti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s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ostatními</a:t>
            </a:r>
            <a:endParaRPr lang="en-US" sz="1600" b="1" dirty="0"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8" name="Shape 1426"/>
          <p:cNvSpPr/>
          <p:nvPr/>
        </p:nvSpPr>
        <p:spPr>
          <a:xfrm>
            <a:off x="7632193" y="3320181"/>
            <a:ext cx="3793252" cy="1159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lnSpc>
                <a:spcPct val="150000"/>
              </a:lnSpc>
              <a:defRPr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just"/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Vnímáte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výhradně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technickou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disciplínou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Chcete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více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dozvědět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nejen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manažerských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postupech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tyto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postupy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citlivě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praxi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využívat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ohledem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Váš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tým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zvolenou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de-DE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632192" y="2905430"/>
            <a:ext cx="3793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Uvědomění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,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že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manažer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pracuje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s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lidmi</a:t>
            </a:r>
            <a:endParaRPr lang="en-US" sz="1600" b="1" dirty="0"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0" name="Shape 1426"/>
          <p:cNvSpPr/>
          <p:nvPr/>
        </p:nvSpPr>
        <p:spPr>
          <a:xfrm>
            <a:off x="8620594" y="1736336"/>
            <a:ext cx="319982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>
            <a:spAutoFit/>
          </a:bodyPr>
          <a:lstStyle>
            <a:lvl1pPr>
              <a:lnSpc>
                <a:spcPct val="150000"/>
              </a:lnSpc>
              <a:defRPr sz="9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Vážíte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poctivého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vzdělání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Chcete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smysluplně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pracovat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ladění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Vašeho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manažerského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620594" y="1321585"/>
            <a:ext cx="3106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Ochota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neustále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sobě</a:t>
            </a:r>
            <a:r>
              <a:rPr lang="en-US" sz="1600" b="1" dirty="0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600" b="1" dirty="0" err="1">
                <a:latin typeface="Open Sans  "/>
                <a:ea typeface="Open Sans Bold" panose="020B0806030504020204" pitchFamily="34" charset="0"/>
                <a:cs typeface="Open Sans Bold" panose="020B0806030504020204" pitchFamily="34" charset="0"/>
              </a:rPr>
              <a:t>pracovat</a:t>
            </a:r>
            <a:endParaRPr lang="en-US" sz="1600" b="1" dirty="0">
              <a:latin typeface="Open Sans 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09" grpId="0" animBg="1"/>
      <p:bldP spid="1218" grpId="0" animBg="1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/>
        </p:nvSpPr>
        <p:spPr>
          <a:xfrm>
            <a:off x="829056" y="783362"/>
            <a:ext cx="10547881" cy="497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ZÁKLADNÍ INFORMACE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9055" y="1291882"/>
            <a:ext cx="10547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Více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informací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na</a:t>
            </a:r>
            <a:r>
              <a:rPr lang="en-US" sz="1200" dirty="0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 </a:t>
            </a:r>
            <a:r>
              <a:rPr lang="en-US" sz="1200" dirty="0" err="1">
                <a:latin typeface="Open Sans "/>
                <a:ea typeface="Open Sans Bold" panose="020B0806030504020204" pitchFamily="34" charset="0"/>
                <a:cs typeface="Open Sans Bold" panose="020B0806030504020204" pitchFamily="34" charset="0"/>
              </a:rPr>
              <a:t>www.spml.cz</a:t>
            </a:r>
            <a:endParaRPr lang="en-US" sz="1200" dirty="0">
              <a:latin typeface="Open Sans 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5584" y="2185416"/>
            <a:ext cx="33101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FORMA STUDIA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5584" y="2473880"/>
            <a:ext cx="3310128" cy="5253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studijních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setkání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e-mailové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konzultace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lektory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potřeby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14820" y="2161818"/>
            <a:ext cx="723797" cy="703075"/>
            <a:chOff x="5214820" y="2161818"/>
            <a:chExt cx="723797" cy="703075"/>
          </a:xfrm>
        </p:grpSpPr>
        <p:sp>
          <p:nvSpPr>
            <p:cNvPr id="27" name="Oval 26"/>
            <p:cNvSpPr/>
            <p:nvPr/>
          </p:nvSpPr>
          <p:spPr>
            <a:xfrm>
              <a:off x="5214820" y="2161818"/>
              <a:ext cx="723797" cy="7030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5410912" y="2347549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029220" y="4952465"/>
            <a:ext cx="33101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MÍSTO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98978" y="5271978"/>
            <a:ext cx="3305352" cy="52533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Konferenční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prostory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Birdie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Pardubice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74065" y="4930431"/>
            <a:ext cx="723797" cy="703075"/>
            <a:chOff x="6253495" y="2161818"/>
            <a:chExt cx="723797" cy="703075"/>
          </a:xfrm>
        </p:grpSpPr>
        <p:sp>
          <p:nvSpPr>
            <p:cNvPr id="39" name="Oval 38"/>
            <p:cNvSpPr/>
            <p:nvPr/>
          </p:nvSpPr>
          <p:spPr>
            <a:xfrm>
              <a:off x="6253495" y="2161818"/>
              <a:ext cx="723797" cy="7030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57" name="Freeform 5"/>
            <p:cNvSpPr>
              <a:spLocks noEditPoints="1"/>
            </p:cNvSpPr>
            <p:nvPr/>
          </p:nvSpPr>
          <p:spPr bwMode="auto">
            <a:xfrm>
              <a:off x="6430208" y="2326206"/>
              <a:ext cx="370370" cy="37037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450057" y="3640262"/>
            <a:ext cx="33101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ZAMĚŘENÍ NA TO PODSTATNÉ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0688" y="3928725"/>
            <a:ext cx="4589497" cy="7977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Jsme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praktici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Z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každého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modulu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zpracuje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zápočtovou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práci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zaměřenou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svoji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konkrétní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praxi. Lektor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následně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poskytne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zpětnou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vazbu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důrazem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myšlenky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postřehy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možná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rizika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74066" y="3556542"/>
            <a:ext cx="723797" cy="703075"/>
            <a:chOff x="5174066" y="3556542"/>
            <a:chExt cx="723797" cy="703075"/>
          </a:xfrm>
        </p:grpSpPr>
        <p:sp>
          <p:nvSpPr>
            <p:cNvPr id="43" name="Oval 42"/>
            <p:cNvSpPr/>
            <p:nvPr/>
          </p:nvSpPr>
          <p:spPr>
            <a:xfrm>
              <a:off x="5174066" y="3556542"/>
              <a:ext cx="723797" cy="7030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5387644" y="3691392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742524" y="3634419"/>
            <a:ext cx="33101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Open Sans  "/>
              </a:rPr>
              <a:t>DÉLKA STUDIA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68104" y="3898485"/>
            <a:ext cx="3310128" cy="5254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Studium je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rozloženo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16-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měsíců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případě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potřeby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studium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prodloužit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až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12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měsíců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53821" y="3583526"/>
            <a:ext cx="723797" cy="703075"/>
            <a:chOff x="5214821" y="4976342"/>
            <a:chExt cx="723797" cy="703075"/>
          </a:xfrm>
        </p:grpSpPr>
        <p:sp>
          <p:nvSpPr>
            <p:cNvPr id="47" name="Oval 46"/>
            <p:cNvSpPr/>
            <p:nvPr/>
          </p:nvSpPr>
          <p:spPr>
            <a:xfrm>
              <a:off x="5214821" y="4976342"/>
              <a:ext cx="723797" cy="7030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8" name="Freeform 217"/>
            <p:cNvSpPr>
              <a:spLocks noEditPoints="1"/>
            </p:cNvSpPr>
            <p:nvPr/>
          </p:nvSpPr>
          <p:spPr bwMode="auto">
            <a:xfrm>
              <a:off x="5419272" y="5185799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552864" y="2164636"/>
            <a:ext cx="322564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CO ZÍSKÁTE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75893" y="2440077"/>
            <a:ext cx="4459042" cy="8023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Zkušenosti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znalosti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schopnost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podívat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na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Vaší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různých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pohledů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sebejistotu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V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rámci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formálního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zakončení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Vám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udělen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titul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MBA (Master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Administration)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Group 2"/>
          <p:cNvGrpSpPr/>
          <p:nvPr/>
        </p:nvGrpSpPr>
        <p:grpSpPr>
          <a:xfrm>
            <a:off x="6363742" y="2089115"/>
            <a:ext cx="850546" cy="800263"/>
            <a:chOff x="5568942" y="3233965"/>
            <a:chExt cx="1024128" cy="1024128"/>
          </a:xfrm>
        </p:grpSpPr>
        <p:sp>
          <p:nvSpPr>
            <p:cNvPr id="35" name="Oval 44"/>
            <p:cNvSpPr/>
            <p:nvPr/>
          </p:nvSpPr>
          <p:spPr>
            <a:xfrm>
              <a:off x="5568942" y="3233965"/>
              <a:ext cx="1024128" cy="102412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44"/>
            <p:cNvSpPr>
              <a:spLocks noEditPoints="1"/>
            </p:cNvSpPr>
            <p:nvPr/>
          </p:nvSpPr>
          <p:spPr bwMode="auto">
            <a:xfrm>
              <a:off x="5748075" y="3536100"/>
              <a:ext cx="665862" cy="499771"/>
            </a:xfrm>
            <a:custGeom>
              <a:avLst/>
              <a:gdLst>
                <a:gd name="T0" fmla="*/ 925 w 1124"/>
                <a:gd name="T1" fmla="*/ 21 h 843"/>
                <a:gd name="T2" fmla="*/ 249 w 1124"/>
                <a:gd name="T3" fmla="*/ 0 h 843"/>
                <a:gd name="T4" fmla="*/ 21 w 1124"/>
                <a:gd name="T5" fmla="*/ 199 h 843"/>
                <a:gd name="T6" fmla="*/ 18 w 1124"/>
                <a:gd name="T7" fmla="*/ 295 h 843"/>
                <a:gd name="T8" fmla="*/ 562 w 1124"/>
                <a:gd name="T9" fmla="*/ 843 h 843"/>
                <a:gd name="T10" fmla="*/ 1106 w 1124"/>
                <a:gd name="T11" fmla="*/ 295 h 843"/>
                <a:gd name="T12" fmla="*/ 1103 w 1124"/>
                <a:gd name="T13" fmla="*/ 199 h 843"/>
                <a:gd name="T14" fmla="*/ 484 w 1124"/>
                <a:gd name="T15" fmla="*/ 246 h 843"/>
                <a:gd name="T16" fmla="*/ 640 w 1124"/>
                <a:gd name="T17" fmla="*/ 246 h 843"/>
                <a:gd name="T18" fmla="*/ 685 w 1124"/>
                <a:gd name="T19" fmla="*/ 78 h 843"/>
                <a:gd name="T20" fmla="*/ 667 w 1124"/>
                <a:gd name="T21" fmla="*/ 223 h 843"/>
                <a:gd name="T22" fmla="*/ 457 w 1124"/>
                <a:gd name="T23" fmla="*/ 223 h 843"/>
                <a:gd name="T24" fmla="*/ 439 w 1124"/>
                <a:gd name="T25" fmla="*/ 78 h 843"/>
                <a:gd name="T26" fmla="*/ 457 w 1124"/>
                <a:gd name="T27" fmla="*/ 223 h 843"/>
                <a:gd name="T28" fmla="*/ 562 w 1124"/>
                <a:gd name="T29" fmla="*/ 718 h 843"/>
                <a:gd name="T30" fmla="*/ 649 w 1124"/>
                <a:gd name="T31" fmla="*/ 281 h 843"/>
                <a:gd name="T32" fmla="*/ 858 w 1124"/>
                <a:gd name="T33" fmla="*/ 281 h 843"/>
                <a:gd name="T34" fmla="*/ 685 w 1124"/>
                <a:gd name="T35" fmla="*/ 281 h 843"/>
                <a:gd name="T36" fmla="*/ 781 w 1124"/>
                <a:gd name="T37" fmla="*/ 174 h 843"/>
                <a:gd name="T38" fmla="*/ 695 w 1124"/>
                <a:gd name="T39" fmla="*/ 246 h 843"/>
                <a:gd name="T40" fmla="*/ 851 w 1124"/>
                <a:gd name="T41" fmla="*/ 70 h 843"/>
                <a:gd name="T42" fmla="*/ 727 w 1124"/>
                <a:gd name="T43" fmla="*/ 70 h 843"/>
                <a:gd name="T44" fmla="*/ 484 w 1124"/>
                <a:gd name="T45" fmla="*/ 70 h 843"/>
                <a:gd name="T46" fmla="*/ 562 w 1124"/>
                <a:gd name="T47" fmla="*/ 135 h 843"/>
                <a:gd name="T48" fmla="*/ 273 w 1124"/>
                <a:gd name="T49" fmla="*/ 70 h 843"/>
                <a:gd name="T50" fmla="*/ 341 w 1124"/>
                <a:gd name="T51" fmla="*/ 126 h 843"/>
                <a:gd name="T52" fmla="*/ 429 w 1124"/>
                <a:gd name="T53" fmla="*/ 246 h 843"/>
                <a:gd name="T54" fmla="*/ 343 w 1124"/>
                <a:gd name="T55" fmla="*/ 174 h 843"/>
                <a:gd name="T56" fmla="*/ 525 w 1124"/>
                <a:gd name="T57" fmla="*/ 712 h 843"/>
                <a:gd name="T58" fmla="*/ 439 w 1124"/>
                <a:gd name="T59" fmla="*/ 281 h 843"/>
                <a:gd name="T60" fmla="*/ 101 w 1124"/>
                <a:gd name="T61" fmla="*/ 281 h 843"/>
                <a:gd name="T62" fmla="*/ 446 w 1124"/>
                <a:gd name="T63" fmla="*/ 649 h 843"/>
                <a:gd name="T64" fmla="*/ 1023 w 1124"/>
                <a:gd name="T65" fmla="*/ 281 h 843"/>
                <a:gd name="T66" fmla="*/ 899 w 1124"/>
                <a:gd name="T67" fmla="*/ 281 h 843"/>
                <a:gd name="T68" fmla="*/ 808 w 1124"/>
                <a:gd name="T69" fmla="*/ 151 h 843"/>
                <a:gd name="T70" fmla="*/ 1051 w 1124"/>
                <a:gd name="T71" fmla="*/ 246 h 843"/>
                <a:gd name="T72" fmla="*/ 235 w 1124"/>
                <a:gd name="T73" fmla="*/ 84 h 843"/>
                <a:gd name="T74" fmla="*/ 221 w 1124"/>
                <a:gd name="T75" fmla="*/ 246 h 843"/>
                <a:gd name="T76" fmla="*/ 235 w 1124"/>
                <a:gd name="T77" fmla="*/ 8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4" h="843">
                  <a:moveTo>
                    <a:pt x="1103" y="199"/>
                  </a:moveTo>
                  <a:cubicBezTo>
                    <a:pt x="925" y="21"/>
                    <a:pt x="925" y="21"/>
                    <a:pt x="925" y="21"/>
                  </a:cubicBezTo>
                  <a:cubicBezTo>
                    <a:pt x="912" y="7"/>
                    <a:pt x="894" y="0"/>
                    <a:pt x="875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30" y="0"/>
                    <a:pt x="212" y="7"/>
                    <a:pt x="199" y="21"/>
                  </a:cubicBezTo>
                  <a:cubicBezTo>
                    <a:pt x="21" y="199"/>
                    <a:pt x="21" y="199"/>
                    <a:pt x="21" y="199"/>
                  </a:cubicBezTo>
                  <a:cubicBezTo>
                    <a:pt x="7" y="213"/>
                    <a:pt x="0" y="231"/>
                    <a:pt x="0" y="249"/>
                  </a:cubicBezTo>
                  <a:cubicBezTo>
                    <a:pt x="0" y="266"/>
                    <a:pt x="6" y="282"/>
                    <a:pt x="18" y="295"/>
                  </a:cubicBezTo>
                  <a:cubicBezTo>
                    <a:pt x="509" y="819"/>
                    <a:pt x="509" y="819"/>
                    <a:pt x="509" y="819"/>
                  </a:cubicBezTo>
                  <a:cubicBezTo>
                    <a:pt x="523" y="834"/>
                    <a:pt x="542" y="843"/>
                    <a:pt x="562" y="843"/>
                  </a:cubicBezTo>
                  <a:cubicBezTo>
                    <a:pt x="582" y="843"/>
                    <a:pt x="601" y="834"/>
                    <a:pt x="615" y="819"/>
                  </a:cubicBezTo>
                  <a:cubicBezTo>
                    <a:pt x="1106" y="295"/>
                    <a:pt x="1106" y="295"/>
                    <a:pt x="1106" y="295"/>
                  </a:cubicBezTo>
                  <a:cubicBezTo>
                    <a:pt x="1118" y="282"/>
                    <a:pt x="1124" y="265"/>
                    <a:pt x="1124" y="248"/>
                  </a:cubicBezTo>
                  <a:cubicBezTo>
                    <a:pt x="1124" y="230"/>
                    <a:pt x="1117" y="213"/>
                    <a:pt x="1103" y="199"/>
                  </a:cubicBezTo>
                  <a:close/>
                  <a:moveTo>
                    <a:pt x="640" y="246"/>
                  </a:moveTo>
                  <a:cubicBezTo>
                    <a:pt x="484" y="246"/>
                    <a:pt x="484" y="246"/>
                    <a:pt x="484" y="246"/>
                  </a:cubicBezTo>
                  <a:cubicBezTo>
                    <a:pt x="562" y="181"/>
                    <a:pt x="562" y="181"/>
                    <a:pt x="562" y="181"/>
                  </a:cubicBezTo>
                  <a:lnTo>
                    <a:pt x="640" y="246"/>
                  </a:lnTo>
                  <a:close/>
                  <a:moveTo>
                    <a:pt x="589" y="158"/>
                  </a:moveTo>
                  <a:cubicBezTo>
                    <a:pt x="685" y="78"/>
                    <a:pt x="685" y="78"/>
                    <a:pt x="685" y="78"/>
                  </a:cubicBezTo>
                  <a:cubicBezTo>
                    <a:pt x="756" y="149"/>
                    <a:pt x="756" y="149"/>
                    <a:pt x="756" y="149"/>
                  </a:cubicBezTo>
                  <a:cubicBezTo>
                    <a:pt x="667" y="223"/>
                    <a:pt x="667" y="223"/>
                    <a:pt x="667" y="223"/>
                  </a:cubicBezTo>
                  <a:lnTo>
                    <a:pt x="589" y="158"/>
                  </a:lnTo>
                  <a:close/>
                  <a:moveTo>
                    <a:pt x="457" y="223"/>
                  </a:moveTo>
                  <a:cubicBezTo>
                    <a:pt x="368" y="149"/>
                    <a:pt x="368" y="149"/>
                    <a:pt x="368" y="149"/>
                  </a:cubicBezTo>
                  <a:cubicBezTo>
                    <a:pt x="439" y="78"/>
                    <a:pt x="439" y="78"/>
                    <a:pt x="439" y="78"/>
                  </a:cubicBezTo>
                  <a:cubicBezTo>
                    <a:pt x="535" y="158"/>
                    <a:pt x="535" y="158"/>
                    <a:pt x="535" y="158"/>
                  </a:cubicBezTo>
                  <a:lnTo>
                    <a:pt x="457" y="223"/>
                  </a:lnTo>
                  <a:close/>
                  <a:moveTo>
                    <a:pt x="649" y="281"/>
                  </a:moveTo>
                  <a:cubicBezTo>
                    <a:pt x="562" y="718"/>
                    <a:pt x="562" y="718"/>
                    <a:pt x="562" y="718"/>
                  </a:cubicBezTo>
                  <a:cubicBezTo>
                    <a:pt x="475" y="281"/>
                    <a:pt x="475" y="281"/>
                    <a:pt x="475" y="281"/>
                  </a:cubicBezTo>
                  <a:lnTo>
                    <a:pt x="649" y="281"/>
                  </a:lnTo>
                  <a:close/>
                  <a:moveTo>
                    <a:pt x="685" y="281"/>
                  </a:moveTo>
                  <a:cubicBezTo>
                    <a:pt x="858" y="281"/>
                    <a:pt x="858" y="281"/>
                    <a:pt x="858" y="281"/>
                  </a:cubicBezTo>
                  <a:cubicBezTo>
                    <a:pt x="599" y="712"/>
                    <a:pt x="599" y="712"/>
                    <a:pt x="599" y="712"/>
                  </a:cubicBezTo>
                  <a:lnTo>
                    <a:pt x="685" y="281"/>
                  </a:lnTo>
                  <a:close/>
                  <a:moveTo>
                    <a:pt x="695" y="246"/>
                  </a:moveTo>
                  <a:cubicBezTo>
                    <a:pt x="781" y="174"/>
                    <a:pt x="781" y="174"/>
                    <a:pt x="781" y="174"/>
                  </a:cubicBezTo>
                  <a:cubicBezTo>
                    <a:pt x="853" y="246"/>
                    <a:pt x="853" y="246"/>
                    <a:pt x="853" y="246"/>
                  </a:cubicBezTo>
                  <a:lnTo>
                    <a:pt x="695" y="246"/>
                  </a:lnTo>
                  <a:close/>
                  <a:moveTo>
                    <a:pt x="727" y="70"/>
                  </a:moveTo>
                  <a:cubicBezTo>
                    <a:pt x="851" y="70"/>
                    <a:pt x="851" y="70"/>
                    <a:pt x="851" y="70"/>
                  </a:cubicBezTo>
                  <a:cubicBezTo>
                    <a:pt x="783" y="126"/>
                    <a:pt x="783" y="126"/>
                    <a:pt x="783" y="126"/>
                  </a:cubicBezTo>
                  <a:lnTo>
                    <a:pt x="727" y="70"/>
                  </a:lnTo>
                  <a:close/>
                  <a:moveTo>
                    <a:pt x="562" y="135"/>
                  </a:moveTo>
                  <a:cubicBezTo>
                    <a:pt x="484" y="70"/>
                    <a:pt x="484" y="70"/>
                    <a:pt x="484" y="70"/>
                  </a:cubicBezTo>
                  <a:cubicBezTo>
                    <a:pt x="640" y="70"/>
                    <a:pt x="640" y="70"/>
                    <a:pt x="640" y="70"/>
                  </a:cubicBezTo>
                  <a:lnTo>
                    <a:pt x="562" y="135"/>
                  </a:lnTo>
                  <a:close/>
                  <a:moveTo>
                    <a:pt x="341" y="126"/>
                  </a:moveTo>
                  <a:cubicBezTo>
                    <a:pt x="273" y="70"/>
                    <a:pt x="273" y="70"/>
                    <a:pt x="273" y="70"/>
                  </a:cubicBezTo>
                  <a:cubicBezTo>
                    <a:pt x="397" y="70"/>
                    <a:pt x="397" y="70"/>
                    <a:pt x="397" y="70"/>
                  </a:cubicBezTo>
                  <a:lnTo>
                    <a:pt x="341" y="126"/>
                  </a:lnTo>
                  <a:close/>
                  <a:moveTo>
                    <a:pt x="343" y="174"/>
                  </a:moveTo>
                  <a:cubicBezTo>
                    <a:pt x="429" y="246"/>
                    <a:pt x="429" y="246"/>
                    <a:pt x="429" y="246"/>
                  </a:cubicBezTo>
                  <a:cubicBezTo>
                    <a:pt x="271" y="246"/>
                    <a:pt x="271" y="246"/>
                    <a:pt x="271" y="246"/>
                  </a:cubicBezTo>
                  <a:lnTo>
                    <a:pt x="343" y="174"/>
                  </a:lnTo>
                  <a:close/>
                  <a:moveTo>
                    <a:pt x="439" y="281"/>
                  </a:moveTo>
                  <a:cubicBezTo>
                    <a:pt x="525" y="712"/>
                    <a:pt x="525" y="712"/>
                    <a:pt x="525" y="712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439" y="281"/>
                  </a:lnTo>
                  <a:close/>
                  <a:moveTo>
                    <a:pt x="446" y="649"/>
                  </a:moveTo>
                  <a:cubicBezTo>
                    <a:pt x="101" y="281"/>
                    <a:pt x="101" y="281"/>
                    <a:pt x="101" y="281"/>
                  </a:cubicBezTo>
                  <a:cubicBezTo>
                    <a:pt x="225" y="281"/>
                    <a:pt x="225" y="281"/>
                    <a:pt x="225" y="281"/>
                  </a:cubicBezTo>
                  <a:lnTo>
                    <a:pt x="446" y="649"/>
                  </a:lnTo>
                  <a:close/>
                  <a:moveTo>
                    <a:pt x="899" y="281"/>
                  </a:moveTo>
                  <a:cubicBezTo>
                    <a:pt x="1023" y="281"/>
                    <a:pt x="1023" y="281"/>
                    <a:pt x="1023" y="281"/>
                  </a:cubicBezTo>
                  <a:cubicBezTo>
                    <a:pt x="678" y="649"/>
                    <a:pt x="678" y="649"/>
                    <a:pt x="678" y="649"/>
                  </a:cubicBezTo>
                  <a:lnTo>
                    <a:pt x="899" y="281"/>
                  </a:lnTo>
                  <a:close/>
                  <a:moveTo>
                    <a:pt x="903" y="246"/>
                  </a:moveTo>
                  <a:cubicBezTo>
                    <a:pt x="808" y="151"/>
                    <a:pt x="808" y="151"/>
                    <a:pt x="808" y="151"/>
                  </a:cubicBezTo>
                  <a:cubicBezTo>
                    <a:pt x="889" y="84"/>
                    <a:pt x="889" y="84"/>
                    <a:pt x="889" y="84"/>
                  </a:cubicBezTo>
                  <a:cubicBezTo>
                    <a:pt x="1051" y="246"/>
                    <a:pt x="1051" y="246"/>
                    <a:pt x="1051" y="246"/>
                  </a:cubicBezTo>
                  <a:lnTo>
                    <a:pt x="903" y="246"/>
                  </a:lnTo>
                  <a:close/>
                  <a:moveTo>
                    <a:pt x="235" y="84"/>
                  </a:moveTo>
                  <a:cubicBezTo>
                    <a:pt x="316" y="151"/>
                    <a:pt x="316" y="151"/>
                    <a:pt x="316" y="151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235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3" name="Group 49"/>
          <p:cNvGrpSpPr/>
          <p:nvPr/>
        </p:nvGrpSpPr>
        <p:grpSpPr>
          <a:xfrm>
            <a:off x="6407267" y="4910450"/>
            <a:ext cx="770351" cy="723056"/>
            <a:chOff x="9641989" y="1875062"/>
            <a:chExt cx="804672" cy="804672"/>
          </a:xfrm>
        </p:grpSpPr>
        <p:sp>
          <p:nvSpPr>
            <p:cNvPr id="64" name="Flowchart: Connector 4"/>
            <p:cNvSpPr/>
            <p:nvPr/>
          </p:nvSpPr>
          <p:spPr>
            <a:xfrm>
              <a:off x="9641989" y="1875062"/>
              <a:ext cx="804672" cy="804672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9824960" y="2075594"/>
              <a:ext cx="438730" cy="414418"/>
            </a:xfrm>
            <a:custGeom>
              <a:avLst/>
              <a:gdLst>
                <a:gd name="T0" fmla="*/ 164 w 674"/>
                <a:gd name="T1" fmla="*/ 29 h 639"/>
                <a:gd name="T2" fmla="*/ 164 w 674"/>
                <a:gd name="T3" fmla="*/ 29 h 639"/>
                <a:gd name="T4" fmla="*/ 164 w 674"/>
                <a:gd name="T5" fmla="*/ 28 h 639"/>
                <a:gd name="T6" fmla="*/ 164 w 674"/>
                <a:gd name="T7" fmla="*/ 28 h 639"/>
                <a:gd name="T8" fmla="*/ 164 w 674"/>
                <a:gd name="T9" fmla="*/ 28 h 639"/>
                <a:gd name="T10" fmla="*/ 164 w 674"/>
                <a:gd name="T11" fmla="*/ 28 h 639"/>
                <a:gd name="T12" fmla="*/ 164 w 674"/>
                <a:gd name="T13" fmla="*/ 28 h 639"/>
                <a:gd name="T14" fmla="*/ 163 w 674"/>
                <a:gd name="T15" fmla="*/ 27 h 639"/>
                <a:gd name="T16" fmla="*/ 163 w 674"/>
                <a:gd name="T17" fmla="*/ 27 h 639"/>
                <a:gd name="T18" fmla="*/ 163 w 674"/>
                <a:gd name="T19" fmla="*/ 27 h 639"/>
                <a:gd name="T20" fmla="*/ 163 w 674"/>
                <a:gd name="T21" fmla="*/ 27 h 639"/>
                <a:gd name="T22" fmla="*/ 163 w 674"/>
                <a:gd name="T23" fmla="*/ 27 h 639"/>
                <a:gd name="T24" fmla="*/ 163 w 674"/>
                <a:gd name="T25" fmla="*/ 27 h 639"/>
                <a:gd name="T26" fmla="*/ 163 w 674"/>
                <a:gd name="T27" fmla="*/ 26 h 639"/>
                <a:gd name="T28" fmla="*/ 162 w 674"/>
                <a:gd name="T29" fmla="*/ 26 h 639"/>
                <a:gd name="T30" fmla="*/ 162 w 674"/>
                <a:gd name="T31" fmla="*/ 26 h 639"/>
                <a:gd name="T32" fmla="*/ 162 w 674"/>
                <a:gd name="T33" fmla="*/ 26 h 639"/>
                <a:gd name="T34" fmla="*/ 162 w 674"/>
                <a:gd name="T35" fmla="*/ 26 h 639"/>
                <a:gd name="T36" fmla="*/ 159 w 674"/>
                <a:gd name="T37" fmla="*/ 24 h 639"/>
                <a:gd name="T38" fmla="*/ 159 w 674"/>
                <a:gd name="T39" fmla="*/ 24 h 639"/>
                <a:gd name="T40" fmla="*/ 159 w 674"/>
                <a:gd name="T41" fmla="*/ 23 h 639"/>
                <a:gd name="T42" fmla="*/ 159 w 674"/>
                <a:gd name="T43" fmla="*/ 23 h 639"/>
                <a:gd name="T44" fmla="*/ 159 w 674"/>
                <a:gd name="T45" fmla="*/ 23 h 639"/>
                <a:gd name="T46" fmla="*/ 158 w 674"/>
                <a:gd name="T47" fmla="*/ 23 h 639"/>
                <a:gd name="T48" fmla="*/ 158 w 674"/>
                <a:gd name="T49" fmla="*/ 23 h 639"/>
                <a:gd name="T50" fmla="*/ 158 w 674"/>
                <a:gd name="T51" fmla="*/ 23 h 639"/>
                <a:gd name="T52" fmla="*/ 158 w 674"/>
                <a:gd name="T53" fmla="*/ 23 h 639"/>
                <a:gd name="T54" fmla="*/ 158 w 674"/>
                <a:gd name="T55" fmla="*/ 23 h 639"/>
                <a:gd name="T56" fmla="*/ 157 w 674"/>
                <a:gd name="T57" fmla="*/ 23 h 639"/>
                <a:gd name="T58" fmla="*/ 157 w 674"/>
                <a:gd name="T59" fmla="*/ 22 h 639"/>
                <a:gd name="T60" fmla="*/ 157 w 674"/>
                <a:gd name="T61" fmla="*/ 22 h 639"/>
                <a:gd name="T62" fmla="*/ 157 w 674"/>
                <a:gd name="T63" fmla="*/ 22 h 639"/>
                <a:gd name="T64" fmla="*/ 157 w 674"/>
                <a:gd name="T65" fmla="*/ 22 h 639"/>
                <a:gd name="T66" fmla="*/ 156 w 674"/>
                <a:gd name="T67" fmla="*/ 22 h 639"/>
                <a:gd name="T68" fmla="*/ 156 w 674"/>
                <a:gd name="T69" fmla="*/ 22 h 639"/>
                <a:gd name="T70" fmla="*/ 156 w 674"/>
                <a:gd name="T71" fmla="*/ 22 h 639"/>
                <a:gd name="T72" fmla="*/ 156 w 674"/>
                <a:gd name="T73" fmla="*/ 22 h 639"/>
                <a:gd name="T74" fmla="*/ 156 w 674"/>
                <a:gd name="T75" fmla="*/ 22 h 639"/>
                <a:gd name="T76" fmla="*/ 155 w 674"/>
                <a:gd name="T77" fmla="*/ 22 h 639"/>
                <a:gd name="T78" fmla="*/ 155 w 674"/>
                <a:gd name="T79" fmla="*/ 22 h 639"/>
                <a:gd name="T80" fmla="*/ 155 w 674"/>
                <a:gd name="T81" fmla="*/ 22 h 639"/>
                <a:gd name="T82" fmla="*/ 155 w 674"/>
                <a:gd name="T83" fmla="*/ 21 h 639"/>
                <a:gd name="T84" fmla="*/ 154 w 674"/>
                <a:gd name="T85" fmla="*/ 21 h 639"/>
                <a:gd name="T86" fmla="*/ 154 w 674"/>
                <a:gd name="T87" fmla="*/ 21 h 639"/>
                <a:gd name="T88" fmla="*/ 153 w 674"/>
                <a:gd name="T89" fmla="*/ 21 h 639"/>
                <a:gd name="T90" fmla="*/ 151 w 674"/>
                <a:gd name="T91" fmla="*/ 21 h 639"/>
                <a:gd name="T92" fmla="*/ 151 w 674"/>
                <a:gd name="T93" fmla="*/ 21 h 639"/>
                <a:gd name="T94" fmla="*/ 150 w 674"/>
                <a:gd name="T95" fmla="*/ 21 h 639"/>
                <a:gd name="T96" fmla="*/ 150 w 674"/>
                <a:gd name="T97" fmla="*/ 21 h 639"/>
                <a:gd name="T98" fmla="*/ 149 w 674"/>
                <a:gd name="T99" fmla="*/ 21 h 639"/>
                <a:gd name="T100" fmla="*/ 75 w 674"/>
                <a:gd name="T101" fmla="*/ 58 h 639"/>
                <a:gd name="T102" fmla="*/ 374 w 674"/>
                <a:gd name="T103" fmla="*/ 506 h 639"/>
                <a:gd name="T104" fmla="*/ 297 w 674"/>
                <a:gd name="T105" fmla="*/ 452 h 639"/>
                <a:gd name="T106" fmla="*/ 592 w 674"/>
                <a:gd name="T107" fmla="*/ 601 h 639"/>
                <a:gd name="T108" fmla="*/ 374 w 674"/>
                <a:gd name="T109" fmla="*/ 127 h 639"/>
                <a:gd name="T110" fmla="*/ 488 w 674"/>
                <a:gd name="T111" fmla="*/ 127 h 639"/>
                <a:gd name="T112" fmla="*/ 239 w 674"/>
                <a:gd name="T113" fmla="*/ 127 h 639"/>
                <a:gd name="T114" fmla="*/ 637 w 674"/>
                <a:gd name="T115" fmla="*/ 30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4" h="639">
                  <a:moveTo>
                    <a:pt x="656" y="90"/>
                  </a:moveTo>
                  <a:cubicBezTo>
                    <a:pt x="184" y="90"/>
                    <a:pt x="184" y="90"/>
                    <a:pt x="184" y="9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2"/>
                    <a:pt x="165" y="30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4" y="29"/>
                    <a:pt x="164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4" y="27"/>
                    <a:pt x="164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1" y="25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4"/>
                    <a:pt x="159" y="24"/>
                  </a:cubicBezTo>
                  <a:cubicBezTo>
                    <a:pt x="159" y="24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23"/>
                    <a:pt x="159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8" y="23"/>
                    <a:pt x="158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7" y="23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2"/>
                    <a:pt x="155" y="22"/>
                  </a:cubicBezTo>
                  <a:cubicBezTo>
                    <a:pt x="155" y="22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3" y="21"/>
                    <a:pt x="153" y="21"/>
                    <a:pt x="153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21"/>
                    <a:pt x="152" y="21"/>
                    <a:pt x="152" y="21"/>
                  </a:cubicBezTo>
                  <a:cubicBezTo>
                    <a:pt x="152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50" y="21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149" y="21"/>
                    <a:pt x="149" y="21"/>
                    <a:pt x="149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68" y="8"/>
                    <a:pt x="55" y="0"/>
                    <a:pt x="40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1"/>
                    <a:pt x="18" y="79"/>
                    <a:pt x="40" y="79"/>
                  </a:cubicBezTo>
                  <a:cubicBezTo>
                    <a:pt x="55" y="79"/>
                    <a:pt x="68" y="70"/>
                    <a:pt x="75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255" y="446"/>
                    <a:pt x="255" y="446"/>
                    <a:pt x="255" y="446"/>
                  </a:cubicBezTo>
                  <a:cubicBezTo>
                    <a:pt x="256" y="447"/>
                    <a:pt x="256" y="448"/>
                    <a:pt x="257" y="449"/>
                  </a:cubicBezTo>
                  <a:cubicBezTo>
                    <a:pt x="270" y="493"/>
                    <a:pt x="270" y="493"/>
                    <a:pt x="270" y="493"/>
                  </a:cubicBezTo>
                  <a:cubicBezTo>
                    <a:pt x="273" y="500"/>
                    <a:pt x="280" y="506"/>
                    <a:pt x="288" y="506"/>
                  </a:cubicBezTo>
                  <a:cubicBezTo>
                    <a:pt x="322" y="506"/>
                    <a:pt x="322" y="506"/>
                    <a:pt x="322" y="506"/>
                  </a:cubicBezTo>
                  <a:cubicBezTo>
                    <a:pt x="297" y="516"/>
                    <a:pt x="279" y="541"/>
                    <a:pt x="279" y="570"/>
                  </a:cubicBezTo>
                  <a:cubicBezTo>
                    <a:pt x="279" y="608"/>
                    <a:pt x="310" y="639"/>
                    <a:pt x="348" y="639"/>
                  </a:cubicBezTo>
                  <a:cubicBezTo>
                    <a:pt x="386" y="639"/>
                    <a:pt x="417" y="608"/>
                    <a:pt x="417" y="570"/>
                  </a:cubicBezTo>
                  <a:cubicBezTo>
                    <a:pt x="417" y="541"/>
                    <a:pt x="399" y="516"/>
                    <a:pt x="374" y="506"/>
                  </a:cubicBezTo>
                  <a:cubicBezTo>
                    <a:pt x="566" y="506"/>
                    <a:pt x="566" y="506"/>
                    <a:pt x="566" y="506"/>
                  </a:cubicBezTo>
                  <a:cubicBezTo>
                    <a:pt x="541" y="516"/>
                    <a:pt x="523" y="541"/>
                    <a:pt x="523" y="570"/>
                  </a:cubicBezTo>
                  <a:cubicBezTo>
                    <a:pt x="523" y="608"/>
                    <a:pt x="554" y="639"/>
                    <a:pt x="592" y="639"/>
                  </a:cubicBezTo>
                  <a:cubicBezTo>
                    <a:pt x="630" y="639"/>
                    <a:pt x="661" y="608"/>
                    <a:pt x="661" y="570"/>
                  </a:cubicBezTo>
                  <a:cubicBezTo>
                    <a:pt x="661" y="541"/>
                    <a:pt x="643" y="516"/>
                    <a:pt x="618" y="506"/>
                  </a:cubicBezTo>
                  <a:cubicBezTo>
                    <a:pt x="656" y="506"/>
                    <a:pt x="656" y="506"/>
                    <a:pt x="656" y="506"/>
                  </a:cubicBezTo>
                  <a:cubicBezTo>
                    <a:pt x="666" y="506"/>
                    <a:pt x="674" y="497"/>
                    <a:pt x="674" y="487"/>
                  </a:cubicBezTo>
                  <a:cubicBezTo>
                    <a:pt x="674" y="477"/>
                    <a:pt x="666" y="468"/>
                    <a:pt x="656" y="468"/>
                  </a:cubicBezTo>
                  <a:cubicBezTo>
                    <a:pt x="302" y="468"/>
                    <a:pt x="302" y="468"/>
                    <a:pt x="302" y="468"/>
                  </a:cubicBezTo>
                  <a:cubicBezTo>
                    <a:pt x="297" y="452"/>
                    <a:pt x="297" y="452"/>
                    <a:pt x="297" y="452"/>
                  </a:cubicBezTo>
                  <a:cubicBezTo>
                    <a:pt x="662" y="332"/>
                    <a:pt x="662" y="332"/>
                    <a:pt x="662" y="332"/>
                  </a:cubicBezTo>
                  <a:cubicBezTo>
                    <a:pt x="669" y="329"/>
                    <a:pt x="674" y="322"/>
                    <a:pt x="674" y="314"/>
                  </a:cubicBezTo>
                  <a:cubicBezTo>
                    <a:pt x="674" y="108"/>
                    <a:pt x="674" y="108"/>
                    <a:pt x="674" y="108"/>
                  </a:cubicBezTo>
                  <a:cubicBezTo>
                    <a:pt x="674" y="98"/>
                    <a:pt x="666" y="90"/>
                    <a:pt x="656" y="90"/>
                  </a:cubicBezTo>
                  <a:close/>
                  <a:moveTo>
                    <a:pt x="348" y="601"/>
                  </a:moveTo>
                  <a:cubicBezTo>
                    <a:pt x="330" y="601"/>
                    <a:pt x="316" y="587"/>
                    <a:pt x="316" y="570"/>
                  </a:cubicBezTo>
                  <a:cubicBezTo>
                    <a:pt x="316" y="552"/>
                    <a:pt x="330" y="538"/>
                    <a:pt x="348" y="538"/>
                  </a:cubicBezTo>
                  <a:cubicBezTo>
                    <a:pt x="365" y="538"/>
                    <a:pt x="379" y="552"/>
                    <a:pt x="379" y="570"/>
                  </a:cubicBezTo>
                  <a:cubicBezTo>
                    <a:pt x="379" y="587"/>
                    <a:pt x="365" y="601"/>
                    <a:pt x="348" y="601"/>
                  </a:cubicBezTo>
                  <a:close/>
                  <a:moveTo>
                    <a:pt x="592" y="601"/>
                  </a:moveTo>
                  <a:cubicBezTo>
                    <a:pt x="575" y="601"/>
                    <a:pt x="560" y="587"/>
                    <a:pt x="560" y="570"/>
                  </a:cubicBezTo>
                  <a:cubicBezTo>
                    <a:pt x="560" y="552"/>
                    <a:pt x="575" y="538"/>
                    <a:pt x="592" y="538"/>
                  </a:cubicBezTo>
                  <a:cubicBezTo>
                    <a:pt x="609" y="538"/>
                    <a:pt x="623" y="552"/>
                    <a:pt x="623" y="570"/>
                  </a:cubicBezTo>
                  <a:cubicBezTo>
                    <a:pt x="623" y="587"/>
                    <a:pt x="609" y="601"/>
                    <a:pt x="592" y="601"/>
                  </a:cubicBezTo>
                  <a:close/>
                  <a:moveTo>
                    <a:pt x="316" y="127"/>
                  </a:moveTo>
                  <a:cubicBezTo>
                    <a:pt x="352" y="127"/>
                    <a:pt x="352" y="127"/>
                    <a:pt x="352" y="127"/>
                  </a:cubicBezTo>
                  <a:cubicBezTo>
                    <a:pt x="352" y="394"/>
                    <a:pt x="352" y="394"/>
                    <a:pt x="352" y="394"/>
                  </a:cubicBezTo>
                  <a:cubicBezTo>
                    <a:pt x="316" y="406"/>
                    <a:pt x="316" y="406"/>
                    <a:pt x="316" y="406"/>
                  </a:cubicBezTo>
                  <a:lnTo>
                    <a:pt x="316" y="127"/>
                  </a:lnTo>
                  <a:close/>
                  <a:moveTo>
                    <a:pt x="374" y="127"/>
                  </a:moveTo>
                  <a:cubicBezTo>
                    <a:pt x="409" y="127"/>
                    <a:pt x="409" y="127"/>
                    <a:pt x="409" y="127"/>
                  </a:cubicBezTo>
                  <a:cubicBezTo>
                    <a:pt x="409" y="376"/>
                    <a:pt x="409" y="376"/>
                    <a:pt x="409" y="376"/>
                  </a:cubicBezTo>
                  <a:cubicBezTo>
                    <a:pt x="374" y="387"/>
                    <a:pt x="374" y="387"/>
                    <a:pt x="374" y="387"/>
                  </a:cubicBezTo>
                  <a:lnTo>
                    <a:pt x="374" y="127"/>
                  </a:lnTo>
                  <a:close/>
                  <a:moveTo>
                    <a:pt x="430" y="127"/>
                  </a:moveTo>
                  <a:cubicBezTo>
                    <a:pt x="467" y="127"/>
                    <a:pt x="467" y="127"/>
                    <a:pt x="467" y="127"/>
                  </a:cubicBezTo>
                  <a:cubicBezTo>
                    <a:pt x="467" y="356"/>
                    <a:pt x="467" y="356"/>
                    <a:pt x="467" y="356"/>
                  </a:cubicBezTo>
                  <a:cubicBezTo>
                    <a:pt x="430" y="369"/>
                    <a:pt x="430" y="369"/>
                    <a:pt x="430" y="369"/>
                  </a:cubicBezTo>
                  <a:lnTo>
                    <a:pt x="430" y="127"/>
                  </a:lnTo>
                  <a:close/>
                  <a:moveTo>
                    <a:pt x="488" y="127"/>
                  </a:moveTo>
                  <a:cubicBezTo>
                    <a:pt x="524" y="127"/>
                    <a:pt x="524" y="127"/>
                    <a:pt x="524" y="127"/>
                  </a:cubicBezTo>
                  <a:cubicBezTo>
                    <a:pt x="524" y="338"/>
                    <a:pt x="524" y="338"/>
                    <a:pt x="524" y="338"/>
                  </a:cubicBezTo>
                  <a:cubicBezTo>
                    <a:pt x="488" y="350"/>
                    <a:pt x="488" y="350"/>
                    <a:pt x="488" y="350"/>
                  </a:cubicBezTo>
                  <a:lnTo>
                    <a:pt x="488" y="127"/>
                  </a:lnTo>
                  <a:close/>
                  <a:moveTo>
                    <a:pt x="543" y="127"/>
                  </a:moveTo>
                  <a:cubicBezTo>
                    <a:pt x="583" y="127"/>
                    <a:pt x="583" y="127"/>
                    <a:pt x="583" y="127"/>
                  </a:cubicBezTo>
                  <a:cubicBezTo>
                    <a:pt x="583" y="318"/>
                    <a:pt x="583" y="318"/>
                    <a:pt x="583" y="318"/>
                  </a:cubicBezTo>
                  <a:cubicBezTo>
                    <a:pt x="543" y="331"/>
                    <a:pt x="543" y="331"/>
                    <a:pt x="543" y="331"/>
                  </a:cubicBezTo>
                  <a:lnTo>
                    <a:pt x="543" y="127"/>
                  </a:lnTo>
                  <a:close/>
                  <a:moveTo>
                    <a:pt x="239" y="127"/>
                  </a:moveTo>
                  <a:cubicBezTo>
                    <a:pt x="239" y="265"/>
                    <a:pt x="239" y="265"/>
                    <a:pt x="239" y="265"/>
                  </a:cubicBezTo>
                  <a:cubicBezTo>
                    <a:pt x="196" y="127"/>
                    <a:pt x="196" y="127"/>
                    <a:pt x="196" y="127"/>
                  </a:cubicBezTo>
                  <a:lnTo>
                    <a:pt x="239" y="127"/>
                  </a:lnTo>
                  <a:close/>
                  <a:moveTo>
                    <a:pt x="286" y="416"/>
                  </a:moveTo>
                  <a:cubicBezTo>
                    <a:pt x="258" y="326"/>
                    <a:pt x="258" y="326"/>
                    <a:pt x="258" y="326"/>
                  </a:cubicBezTo>
                  <a:cubicBezTo>
                    <a:pt x="258" y="127"/>
                    <a:pt x="258" y="127"/>
                    <a:pt x="258" y="127"/>
                  </a:cubicBezTo>
                  <a:cubicBezTo>
                    <a:pt x="293" y="127"/>
                    <a:pt x="293" y="127"/>
                    <a:pt x="293" y="127"/>
                  </a:cubicBezTo>
                  <a:cubicBezTo>
                    <a:pt x="293" y="414"/>
                    <a:pt x="293" y="414"/>
                    <a:pt x="293" y="414"/>
                  </a:cubicBezTo>
                  <a:lnTo>
                    <a:pt x="286" y="416"/>
                  </a:lnTo>
                  <a:close/>
                  <a:moveTo>
                    <a:pt x="637" y="300"/>
                  </a:moveTo>
                  <a:cubicBezTo>
                    <a:pt x="601" y="312"/>
                    <a:pt x="601" y="312"/>
                    <a:pt x="601" y="312"/>
                  </a:cubicBezTo>
                  <a:cubicBezTo>
                    <a:pt x="601" y="127"/>
                    <a:pt x="601" y="127"/>
                    <a:pt x="601" y="127"/>
                  </a:cubicBezTo>
                  <a:cubicBezTo>
                    <a:pt x="637" y="127"/>
                    <a:pt x="637" y="127"/>
                    <a:pt x="637" y="127"/>
                  </a:cubicBezTo>
                  <a:lnTo>
                    <a:pt x="637" y="3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/>
            </a:p>
          </p:txBody>
        </p:sp>
      </p:grpSp>
      <p:sp>
        <p:nvSpPr>
          <p:cNvPr id="66" name="TextBox 44"/>
          <p:cNvSpPr txBox="1"/>
          <p:nvPr/>
        </p:nvSpPr>
        <p:spPr>
          <a:xfrm>
            <a:off x="5585778" y="4956138"/>
            <a:ext cx="331012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Open Sans  "/>
              </a:rPr>
              <a:t>CENA STUDIA</a:t>
            </a:r>
          </a:p>
        </p:txBody>
      </p:sp>
      <p:sp>
        <p:nvSpPr>
          <p:cNvPr id="67" name="TextBox 45"/>
          <p:cNvSpPr txBox="1"/>
          <p:nvPr/>
        </p:nvSpPr>
        <p:spPr>
          <a:xfrm>
            <a:off x="7510622" y="5214835"/>
            <a:ext cx="4437538" cy="107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Standardní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cena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129.000,-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DPH.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členy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krajské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hospodářské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komory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pardubického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kraje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109.000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,-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Kč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DPH.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hradit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až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splátkách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ceně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vstup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manažerskou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konferenci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Reframe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de-DE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hodnotě</a:t>
            </a:r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4.500,-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DPH. </a:t>
            </a:r>
          </a:p>
        </p:txBody>
      </p:sp>
    </p:spTree>
    <p:extLst>
      <p:ext uri="{BB962C8B-B14F-4D97-AF65-F5344CB8AC3E}">
        <p14:creationId xmlns:p14="http://schemas.microsoft.com/office/powerpoint/2010/main" val="23812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5" grpId="0"/>
      <p:bldP spid="26" grpId="0"/>
      <p:bldP spid="37" grpId="0"/>
      <p:bldP spid="38" grpId="0"/>
      <p:bldP spid="41" grpId="0"/>
      <p:bldP spid="42" grpId="0"/>
      <p:bldP spid="45" grpId="0"/>
      <p:bldP spid="46" grpId="0"/>
      <p:bldP spid="49" grpId="0"/>
      <p:bldP spid="50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>
            <a:off x="6096001" y="2303339"/>
            <a:ext cx="0" cy="455466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825516" y="795528"/>
            <a:ext cx="10533888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PLÁN VAŠEHO ROZVOJE</a:t>
            </a:r>
          </a:p>
        </p:txBody>
      </p:sp>
      <p:sp>
        <p:nvSpPr>
          <p:cNvPr id="138" name="Oval 137"/>
          <p:cNvSpPr/>
          <p:nvPr/>
        </p:nvSpPr>
        <p:spPr>
          <a:xfrm>
            <a:off x="5970062" y="2051462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Straight Connector 138"/>
          <p:cNvCxnSpPr>
            <a:stCxn id="138" idx="2"/>
            <a:endCxn id="142" idx="3"/>
          </p:cNvCxnSpPr>
          <p:nvPr/>
        </p:nvCxnSpPr>
        <p:spPr>
          <a:xfrm flipH="1" flipV="1">
            <a:off x="5164145" y="2174058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145792" y="2478024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Zahájení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studia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45792" y="2826566"/>
            <a:ext cx="3218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Slavnostní večeře, během které se seznámíte se svými spolužáky. Úvodní info ke studiu a požadovaným výstupům.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5792" y="1965960"/>
            <a:ext cx="3018353" cy="416196"/>
            <a:chOff x="2145792" y="1965960"/>
            <a:chExt cx="3018353" cy="416196"/>
          </a:xfrm>
        </p:grpSpPr>
        <p:sp>
          <p:nvSpPr>
            <p:cNvPr id="142" name="Rounded Rectangle 141"/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26. 9.  2020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32" name="Oval 131"/>
          <p:cNvSpPr/>
          <p:nvPr/>
        </p:nvSpPr>
        <p:spPr>
          <a:xfrm>
            <a:off x="5970061" y="2953205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7" name="Straight Connector 136"/>
          <p:cNvCxnSpPr>
            <a:stCxn id="132" idx="6"/>
            <a:endCxn id="135" idx="1"/>
          </p:cNvCxnSpPr>
          <p:nvPr/>
        </p:nvCxnSpPr>
        <p:spPr>
          <a:xfrm flipV="1">
            <a:off x="6221938" y="3079143"/>
            <a:ext cx="788580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970062" y="3858290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1" name="Straight Connector 130"/>
          <p:cNvCxnSpPr>
            <a:stCxn id="126" idx="2"/>
            <a:endCxn id="129" idx="3"/>
          </p:cNvCxnSpPr>
          <p:nvPr/>
        </p:nvCxnSpPr>
        <p:spPr>
          <a:xfrm flipH="1" flipV="1">
            <a:off x="5164145" y="3984228"/>
            <a:ext cx="805917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970061" y="4765044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Straight Connector 124"/>
          <p:cNvCxnSpPr>
            <a:stCxn id="120" idx="6"/>
            <a:endCxn id="123" idx="1"/>
          </p:cNvCxnSpPr>
          <p:nvPr/>
        </p:nvCxnSpPr>
        <p:spPr>
          <a:xfrm flipV="1">
            <a:off x="6221938" y="4889314"/>
            <a:ext cx="805916" cy="1669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003983" y="3359593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Osobní</a:t>
            </a:r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efektivita</a:t>
            </a:r>
            <a:endParaRPr lang="uk-UA" sz="1600" b="1" dirty="0">
              <a:solidFill>
                <a:schemeClr val="accent5"/>
              </a:solidFill>
              <a:latin typeface="Open Sans  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45792" y="3776130"/>
            <a:ext cx="3018353" cy="416196"/>
            <a:chOff x="2145792" y="3776130"/>
            <a:chExt cx="3018353" cy="416196"/>
          </a:xfrm>
        </p:grpSpPr>
        <p:sp>
          <p:nvSpPr>
            <p:cNvPr id="129" name="Rounded Rectangle 128"/>
            <p:cNvSpPr/>
            <p:nvPr/>
          </p:nvSpPr>
          <p:spPr>
            <a:xfrm>
              <a:off x="2145792" y="377613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482338" y="381495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31. 10 – 1. 11. 2020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10518" y="2871045"/>
            <a:ext cx="3017520" cy="416196"/>
            <a:chOff x="7027854" y="2871045"/>
            <a:chExt cx="3017520" cy="416196"/>
          </a:xfrm>
        </p:grpSpPr>
        <p:sp>
          <p:nvSpPr>
            <p:cNvPr id="135" name="Rounded Rectangle 134"/>
            <p:cNvSpPr/>
            <p:nvPr/>
          </p:nvSpPr>
          <p:spPr>
            <a:xfrm>
              <a:off x="7027854" y="2871045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85888" y="2923033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26-27. 9.  2020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980112" y="5220107"/>
            <a:ext cx="4017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Moderní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trendy v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personálním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cs-CZ" sz="1600" b="1" dirty="0" err="1">
                <a:solidFill>
                  <a:schemeClr val="accent2"/>
                </a:solidFill>
                <a:latin typeface="Open Sans  "/>
              </a:rPr>
              <a:t>ř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ízení</a:t>
            </a:r>
            <a:endParaRPr lang="uk-UA" sz="1600" b="1" dirty="0">
              <a:solidFill>
                <a:schemeClr val="accent2"/>
              </a:solidFill>
              <a:latin typeface="Open Sans  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980946" y="5568649"/>
            <a:ext cx="416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Jak a kde hledat kvalitní lidí a jak si ověřit jejich schopnosti?  Jak přilákat nejlepší lidi na trhu a sestavit profesionální týmy s ohledem na Vaše cíle, strategii atd.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7854" y="4681216"/>
            <a:ext cx="3017520" cy="416196"/>
            <a:chOff x="7027854" y="4681216"/>
            <a:chExt cx="3017520" cy="416196"/>
          </a:xfrm>
        </p:grpSpPr>
        <p:sp>
          <p:nvSpPr>
            <p:cNvPr id="123" name="Rounded Rectangle 122"/>
            <p:cNvSpPr/>
            <p:nvPr/>
          </p:nvSpPr>
          <p:spPr>
            <a:xfrm>
              <a:off x="7027854" y="4681216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888" y="4695216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12- 13. 12.  2020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32" name="TextBox 149"/>
          <p:cNvSpPr txBox="1"/>
          <p:nvPr/>
        </p:nvSpPr>
        <p:spPr>
          <a:xfrm>
            <a:off x="2122337" y="4261433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Strategické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řízení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endParaRPr lang="uk-UA" sz="1600" b="1" dirty="0">
              <a:solidFill>
                <a:schemeClr val="accent2"/>
              </a:solidFill>
              <a:latin typeface="Open Sans  "/>
            </a:endParaRPr>
          </a:p>
        </p:txBody>
      </p:sp>
      <p:sp>
        <p:nvSpPr>
          <p:cNvPr id="33" name="TextBox 150"/>
          <p:cNvSpPr txBox="1"/>
          <p:nvPr/>
        </p:nvSpPr>
        <p:spPr>
          <a:xfrm>
            <a:off x="7027854" y="3554524"/>
            <a:ext cx="3908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Existuje svatý grál managementu, osobní efektivity a vyrovnanosti v osobní i pracovní části mého života? A pokud ano, lze ho najít?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144">
            <a:extLst>
              <a:ext uri="{FF2B5EF4-FFF2-40B4-BE49-F238E27FC236}">
                <a16:creationId xmlns:a16="http://schemas.microsoft.com/office/drawing/2014/main" id="{FDAFD1FA-6EC7-5748-A174-4D52034E9D1D}"/>
              </a:ext>
            </a:extLst>
          </p:cNvPr>
          <p:cNvSpPr txBox="1"/>
          <p:nvPr/>
        </p:nvSpPr>
        <p:spPr>
          <a:xfrm>
            <a:off x="2108407" y="4469530"/>
            <a:ext cx="347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Dobrý strategický plán je základem pro dosažení cíle. Jaká jsou úskalí plánování, rizika i možné zkratky při praktickém naplňování jednotlivých kroků?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8" grpId="0" animBg="1"/>
      <p:bldP spid="140" grpId="0"/>
      <p:bldP spid="141" grpId="0"/>
      <p:bldP spid="132" grpId="0" animBg="1"/>
      <p:bldP spid="126" grpId="0" animBg="1"/>
      <p:bldP spid="120" grpId="0" animBg="1"/>
      <p:bldP spid="144" grpId="0"/>
      <p:bldP spid="150" grpId="0"/>
      <p:bldP spid="15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>
            <a:off x="6096001" y="2303339"/>
            <a:ext cx="0" cy="455466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825516" y="795528"/>
            <a:ext cx="10533888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PLÁN VAŠEHO ROZVOJE</a:t>
            </a:r>
          </a:p>
        </p:txBody>
      </p:sp>
      <p:sp>
        <p:nvSpPr>
          <p:cNvPr id="138" name="Oval 137"/>
          <p:cNvSpPr/>
          <p:nvPr/>
        </p:nvSpPr>
        <p:spPr>
          <a:xfrm>
            <a:off x="5970062" y="2051462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Straight Connector 138"/>
          <p:cNvCxnSpPr>
            <a:stCxn id="138" idx="2"/>
            <a:endCxn id="142" idx="3"/>
          </p:cNvCxnSpPr>
          <p:nvPr/>
        </p:nvCxnSpPr>
        <p:spPr>
          <a:xfrm flipH="1" flipV="1">
            <a:off x="5164145" y="2174058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145792" y="2388236"/>
            <a:ext cx="369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Moderní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marketing a Public Relations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49576" y="2803879"/>
            <a:ext cx="384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Marketingového myšlení ve vaší firmě, efektivní komunikace s novináři, zvládání krizové komunikace. Kdy využít zaměstnance k PR a kdy naopak ne? On-line marketing atd.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5792" y="1965960"/>
            <a:ext cx="3018353" cy="416196"/>
            <a:chOff x="2145792" y="1965960"/>
            <a:chExt cx="3018353" cy="416196"/>
          </a:xfrm>
        </p:grpSpPr>
        <p:sp>
          <p:nvSpPr>
            <p:cNvPr id="142" name="Rounded Rectangle 141"/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23-24. 1.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32" name="Oval 131"/>
          <p:cNvSpPr/>
          <p:nvPr/>
        </p:nvSpPr>
        <p:spPr>
          <a:xfrm>
            <a:off x="5970061" y="2953205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7" name="Straight Connector 136"/>
          <p:cNvCxnSpPr>
            <a:stCxn id="132" idx="6"/>
            <a:endCxn id="135" idx="1"/>
          </p:cNvCxnSpPr>
          <p:nvPr/>
        </p:nvCxnSpPr>
        <p:spPr>
          <a:xfrm flipV="1">
            <a:off x="6221938" y="3079143"/>
            <a:ext cx="805916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958300" y="4166528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1" name="Straight Connector 130"/>
          <p:cNvCxnSpPr>
            <a:stCxn id="126" idx="2"/>
            <a:endCxn id="129" idx="3"/>
          </p:cNvCxnSpPr>
          <p:nvPr/>
        </p:nvCxnSpPr>
        <p:spPr>
          <a:xfrm flipH="1">
            <a:off x="5103400" y="4292467"/>
            <a:ext cx="854900" cy="0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970061" y="4765044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Straight Connector 124"/>
          <p:cNvCxnSpPr>
            <a:stCxn id="120" idx="6"/>
            <a:endCxn id="123" idx="1"/>
          </p:cNvCxnSpPr>
          <p:nvPr/>
        </p:nvCxnSpPr>
        <p:spPr>
          <a:xfrm flipV="1">
            <a:off x="6221938" y="4889314"/>
            <a:ext cx="805916" cy="1669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6980112" y="3392197"/>
            <a:ext cx="3870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Finanční</a:t>
            </a:r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řízení</a:t>
            </a:r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 pro </a:t>
            </a:r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manažery</a:t>
            </a:r>
            <a:endParaRPr lang="uk-UA" sz="1600" b="1" dirty="0">
              <a:solidFill>
                <a:schemeClr val="accent5"/>
              </a:solidFill>
              <a:latin typeface="Open Sans  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67461" y="3718871"/>
            <a:ext cx="5113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Optimalizace struktury aktiv a pasiv v podnikání</a:t>
            </a:r>
            <a:r>
              <a:rPr lang="cs-CZ" sz="1200" b="1" dirty="0"/>
              <a:t> </a:t>
            </a:r>
            <a:r>
              <a:rPr lang="cs-CZ" sz="1200" dirty="0"/>
              <a:t>a minimalizace finančních rizik. Vaše firmy očima banky. Výkonnost vašich odběratelů a dodavatelů. Finanční analýzy Vás začnou nejen zajímat, ale i bavit.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5047" y="4084369"/>
            <a:ext cx="3018353" cy="416196"/>
            <a:chOff x="2145792" y="3776130"/>
            <a:chExt cx="3018353" cy="416196"/>
          </a:xfrm>
        </p:grpSpPr>
        <p:sp>
          <p:nvSpPr>
            <p:cNvPr id="129" name="Rounded Rectangle 128"/>
            <p:cNvSpPr/>
            <p:nvPr/>
          </p:nvSpPr>
          <p:spPr>
            <a:xfrm>
              <a:off x="2145792" y="377613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482338" y="381495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3.3.  2021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27854" y="2871045"/>
            <a:ext cx="3017520" cy="416196"/>
            <a:chOff x="7027854" y="2871045"/>
            <a:chExt cx="3017520" cy="416196"/>
          </a:xfrm>
        </p:grpSpPr>
        <p:sp>
          <p:nvSpPr>
            <p:cNvPr id="135" name="Rounded Rectangle 134"/>
            <p:cNvSpPr/>
            <p:nvPr/>
          </p:nvSpPr>
          <p:spPr>
            <a:xfrm>
              <a:off x="7027854" y="2871045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85888" y="2923033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27-28. 2.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2059071" y="4573762"/>
            <a:ext cx="3720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Trestní</a:t>
            </a:r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odpovědnost</a:t>
            </a:r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právnických</a:t>
            </a:r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osob</a:t>
            </a:r>
            <a:endParaRPr lang="uk-UA" sz="1600" b="1" dirty="0">
              <a:solidFill>
                <a:schemeClr val="accent6"/>
              </a:solidFill>
              <a:latin typeface="Open Sans  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106909" y="5111400"/>
            <a:ext cx="3753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Zásadní změny v pohledu na trestní odpovědnost občanů i právnických osob. Nejčastější rizika a doporučení, jak postupovat v případě potíží.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980112" y="5220107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Obchodní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a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pracovní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právo</a:t>
            </a:r>
            <a:endParaRPr lang="uk-UA" sz="1600" b="1" dirty="0">
              <a:solidFill>
                <a:schemeClr val="accent2"/>
              </a:solidFill>
              <a:latin typeface="Open Sans  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980946" y="5568649"/>
            <a:ext cx="4162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noProof="1"/>
              <a:t>Praktická doporučení, jak ochránit sebe, své zaměstnance a svoji organizaci. Změny v zákoně a dopady těchto změn.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7854" y="4681216"/>
            <a:ext cx="3017520" cy="416196"/>
            <a:chOff x="7027854" y="4681216"/>
            <a:chExt cx="3017520" cy="416196"/>
          </a:xfrm>
        </p:grpSpPr>
        <p:sp>
          <p:nvSpPr>
            <p:cNvPr id="123" name="Rounded Rectangle 122"/>
            <p:cNvSpPr/>
            <p:nvPr/>
          </p:nvSpPr>
          <p:spPr>
            <a:xfrm>
              <a:off x="7027854" y="4681216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888" y="4695216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4.3.  2021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58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8" grpId="0" animBg="1"/>
      <p:bldP spid="140" grpId="0"/>
      <p:bldP spid="141" grpId="0"/>
      <p:bldP spid="132" grpId="0" animBg="1"/>
      <p:bldP spid="126" grpId="0" animBg="1"/>
      <p:bldP spid="120" grpId="0" animBg="1"/>
      <p:bldP spid="144" grpId="0"/>
      <p:bldP spid="145" grpId="0"/>
      <p:bldP spid="148" grpId="0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>
            <a:off x="6096001" y="2303339"/>
            <a:ext cx="0" cy="455466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825516" y="795528"/>
            <a:ext cx="10533888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PLÁN VAŠEHO ROZVOJE</a:t>
            </a:r>
          </a:p>
        </p:txBody>
      </p:sp>
      <p:sp>
        <p:nvSpPr>
          <p:cNvPr id="138" name="Oval 137"/>
          <p:cNvSpPr/>
          <p:nvPr/>
        </p:nvSpPr>
        <p:spPr>
          <a:xfrm>
            <a:off x="5970062" y="2051462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Straight Connector 138"/>
          <p:cNvCxnSpPr>
            <a:stCxn id="138" idx="2"/>
            <a:endCxn id="142" idx="3"/>
          </p:cNvCxnSpPr>
          <p:nvPr/>
        </p:nvCxnSpPr>
        <p:spPr>
          <a:xfrm flipH="1" flipV="1">
            <a:off x="5164145" y="2174058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145792" y="2478024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Management soft-skills 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72892" y="2776807"/>
            <a:ext cx="358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cs-CZ" sz="1200" dirty="0"/>
              <a:t>Trénink měkkých dovedností potřebných při vedení týmů, včetně argumentace, zvládání krizových situací, strategického vyjednávání apod. Jak tyto dovednosti předávat týmu?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5792" y="1965960"/>
            <a:ext cx="3018353" cy="416196"/>
            <a:chOff x="2145792" y="1965960"/>
            <a:chExt cx="3018353" cy="416196"/>
          </a:xfrm>
        </p:grpSpPr>
        <p:sp>
          <p:nvSpPr>
            <p:cNvPr id="142" name="Rounded Rectangle 141"/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17-18. 4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32" name="Oval 131"/>
          <p:cNvSpPr/>
          <p:nvPr/>
        </p:nvSpPr>
        <p:spPr>
          <a:xfrm>
            <a:off x="5970061" y="2953205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7" name="Straight Connector 136"/>
          <p:cNvCxnSpPr>
            <a:stCxn id="132" idx="6"/>
            <a:endCxn id="135" idx="1"/>
          </p:cNvCxnSpPr>
          <p:nvPr/>
        </p:nvCxnSpPr>
        <p:spPr>
          <a:xfrm flipV="1">
            <a:off x="6221938" y="3079143"/>
            <a:ext cx="805916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5970062" y="3858290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1" name="Straight Connector 130"/>
          <p:cNvCxnSpPr>
            <a:stCxn id="126" idx="2"/>
            <a:endCxn id="129" idx="3"/>
          </p:cNvCxnSpPr>
          <p:nvPr/>
        </p:nvCxnSpPr>
        <p:spPr>
          <a:xfrm flipH="1" flipV="1">
            <a:off x="5164145" y="3984228"/>
            <a:ext cx="805917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970061" y="4765044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Straight Connector 124"/>
          <p:cNvCxnSpPr>
            <a:stCxn id="120" idx="6"/>
            <a:endCxn id="123" idx="1"/>
          </p:cNvCxnSpPr>
          <p:nvPr/>
        </p:nvCxnSpPr>
        <p:spPr>
          <a:xfrm flipV="1">
            <a:off x="6221938" y="4889314"/>
            <a:ext cx="805916" cy="1669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111299" y="4258202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Management a leadership II. </a:t>
            </a:r>
            <a:endParaRPr lang="uk-UA" sz="1600" b="1" dirty="0">
              <a:solidFill>
                <a:schemeClr val="accent5"/>
              </a:solidFill>
              <a:latin typeface="Open Sans  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45792" y="3776130"/>
            <a:ext cx="3018353" cy="416196"/>
            <a:chOff x="2145792" y="3776130"/>
            <a:chExt cx="3018353" cy="416196"/>
          </a:xfrm>
        </p:grpSpPr>
        <p:sp>
          <p:nvSpPr>
            <p:cNvPr id="129" name="Rounded Rectangle 128"/>
            <p:cNvSpPr/>
            <p:nvPr/>
          </p:nvSpPr>
          <p:spPr>
            <a:xfrm>
              <a:off x="2145792" y="377613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482338" y="381495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19-20. 6.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27854" y="2871045"/>
            <a:ext cx="3017520" cy="416196"/>
            <a:chOff x="7027854" y="2871045"/>
            <a:chExt cx="3017520" cy="416196"/>
          </a:xfrm>
        </p:grpSpPr>
        <p:sp>
          <p:nvSpPr>
            <p:cNvPr id="135" name="Rounded Rectangle 134"/>
            <p:cNvSpPr/>
            <p:nvPr/>
          </p:nvSpPr>
          <p:spPr>
            <a:xfrm>
              <a:off x="7027854" y="2871045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485888" y="2923033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22-23. 5.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27854" y="4681216"/>
            <a:ext cx="3017520" cy="416196"/>
            <a:chOff x="7027854" y="4681216"/>
            <a:chExt cx="3017520" cy="416196"/>
          </a:xfrm>
        </p:grpSpPr>
        <p:sp>
          <p:nvSpPr>
            <p:cNvPr id="123" name="Rounded Rectangle 122"/>
            <p:cNvSpPr/>
            <p:nvPr/>
          </p:nvSpPr>
          <p:spPr>
            <a:xfrm>
              <a:off x="7027854" y="4681216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888" y="4695216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11-12. 9.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33" name="TextBox 144"/>
          <p:cNvSpPr txBox="1"/>
          <p:nvPr/>
        </p:nvSpPr>
        <p:spPr>
          <a:xfrm>
            <a:off x="2111299" y="4623405"/>
            <a:ext cx="3773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Každý úspěšný manažer musí mít svůj vlastní styl, vybudovaný na základě osobní integrity a zkušeností. Jaký je Váš styl a jak ho doladit k Vaší spokojenosti?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TextBox 148"/>
          <p:cNvSpPr txBox="1"/>
          <p:nvPr/>
        </p:nvSpPr>
        <p:spPr>
          <a:xfrm>
            <a:off x="7014469" y="3648517"/>
            <a:ext cx="4732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Management může být vzrušujícím dobrodružstvím, nebo tragédií.  Rozdíl spočívá ve vášni, hlubokém porozumění ostatním lidem a umění dostat z nich to nejlepší v atmosféře vzájemného respektu a důvěry. 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147"/>
          <p:cNvSpPr txBox="1"/>
          <p:nvPr/>
        </p:nvSpPr>
        <p:spPr>
          <a:xfrm>
            <a:off x="7003983" y="3345269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Management a leadership I. </a:t>
            </a:r>
            <a:endParaRPr lang="uk-UA" sz="1600" b="1" dirty="0">
              <a:solidFill>
                <a:schemeClr val="accent6"/>
              </a:solidFill>
              <a:latin typeface="Open Sans  "/>
            </a:endParaRPr>
          </a:p>
        </p:txBody>
      </p:sp>
      <p:sp>
        <p:nvSpPr>
          <p:cNvPr id="37" name="TextBox 148"/>
          <p:cNvSpPr txBox="1"/>
          <p:nvPr/>
        </p:nvSpPr>
        <p:spPr>
          <a:xfrm>
            <a:off x="6990350" y="5546735"/>
            <a:ext cx="473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noProof="1"/>
              <a:t>Televizní debata či rozhovor s novináři jsou disciplíny, na které by měl být vrcholový manažer dobře připraven.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TextBox 147"/>
          <p:cNvSpPr txBox="1"/>
          <p:nvPr/>
        </p:nvSpPr>
        <p:spPr>
          <a:xfrm>
            <a:off x="6980112" y="5171029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Mediální</a:t>
            </a:r>
            <a:r>
              <a:rPr lang="en-US" sz="1600" b="1" dirty="0">
                <a:solidFill>
                  <a:schemeClr val="accent6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  <a:latin typeface="Open Sans  "/>
              </a:rPr>
              <a:t>trénink</a:t>
            </a:r>
            <a:endParaRPr lang="uk-UA" sz="1600" b="1" dirty="0">
              <a:solidFill>
                <a:schemeClr val="accent6"/>
              </a:solidFill>
              <a:latin typeface="Open Sans  "/>
            </a:endParaRPr>
          </a:p>
        </p:txBody>
      </p:sp>
    </p:spTree>
    <p:extLst>
      <p:ext uri="{BB962C8B-B14F-4D97-AF65-F5344CB8AC3E}">
        <p14:creationId xmlns:p14="http://schemas.microsoft.com/office/powerpoint/2010/main" val="14860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8" grpId="0" animBg="1"/>
      <p:bldP spid="140" grpId="0"/>
      <p:bldP spid="141" grpId="0"/>
      <p:bldP spid="132" grpId="0" animBg="1"/>
      <p:bldP spid="126" grpId="0" animBg="1"/>
      <p:bldP spid="120" grpId="0" animBg="1"/>
      <p:bldP spid="144" grpId="0"/>
      <p:bldP spid="33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traight Connector 111"/>
          <p:cNvCxnSpPr/>
          <p:nvPr/>
        </p:nvCxnSpPr>
        <p:spPr>
          <a:xfrm>
            <a:off x="6096001" y="2303339"/>
            <a:ext cx="0" cy="455466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7"/>
          <p:cNvSpPr txBox="1">
            <a:spLocks/>
          </p:cNvSpPr>
          <p:nvPr/>
        </p:nvSpPr>
        <p:spPr>
          <a:xfrm>
            <a:off x="825516" y="795528"/>
            <a:ext cx="10533888" cy="4702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>
                <a:latin typeface="Open Sans regluar"/>
                <a:ea typeface="Open Sans Bold" panose="020B0806030504020204" pitchFamily="34" charset="0"/>
                <a:cs typeface="Open Sans Bold" panose="020B0806030504020204" pitchFamily="34" charset="0"/>
              </a:rPr>
              <a:t>PLÁN VAŠEHO ROZVOJE</a:t>
            </a:r>
          </a:p>
        </p:txBody>
      </p:sp>
      <p:sp>
        <p:nvSpPr>
          <p:cNvPr id="138" name="Oval 137"/>
          <p:cNvSpPr/>
          <p:nvPr/>
        </p:nvSpPr>
        <p:spPr>
          <a:xfrm>
            <a:off x="5970062" y="2051462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9" name="Straight Connector 138"/>
          <p:cNvCxnSpPr>
            <a:stCxn id="138" idx="2"/>
            <a:endCxn id="142" idx="3"/>
          </p:cNvCxnSpPr>
          <p:nvPr/>
        </p:nvCxnSpPr>
        <p:spPr>
          <a:xfrm flipH="1" flipV="1">
            <a:off x="5164145" y="2174058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145792" y="2478024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Ochrana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firemního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know-how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132533" y="2826566"/>
            <a:ext cx="3837528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Kdo je ve firmě největším bezpečnostním rizikem a co s tím? Jaké  jsou nejnovější triky hackerů a jak se na ně jednoduše připravit?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45792" y="1965960"/>
            <a:ext cx="3018353" cy="416196"/>
            <a:chOff x="2145792" y="1965960"/>
            <a:chExt cx="3018353" cy="416196"/>
          </a:xfrm>
        </p:grpSpPr>
        <p:sp>
          <p:nvSpPr>
            <p:cNvPr id="142" name="Rounded Rectangle 141"/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9. 10.  2021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26" name="Oval 125"/>
          <p:cNvSpPr/>
          <p:nvPr/>
        </p:nvSpPr>
        <p:spPr>
          <a:xfrm>
            <a:off x="5970062" y="3858290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1" name="Straight Connector 130"/>
          <p:cNvCxnSpPr>
            <a:stCxn id="126" idx="2"/>
            <a:endCxn id="129" idx="3"/>
          </p:cNvCxnSpPr>
          <p:nvPr/>
        </p:nvCxnSpPr>
        <p:spPr>
          <a:xfrm flipH="1" flipV="1">
            <a:off x="5164145" y="3984228"/>
            <a:ext cx="805917" cy="1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5970061" y="4765044"/>
            <a:ext cx="251877" cy="2518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5" name="Straight Connector 124"/>
          <p:cNvCxnSpPr>
            <a:stCxn id="120" idx="6"/>
            <a:endCxn id="123" idx="1"/>
          </p:cNvCxnSpPr>
          <p:nvPr/>
        </p:nvCxnSpPr>
        <p:spPr>
          <a:xfrm flipV="1">
            <a:off x="6221938" y="4889314"/>
            <a:ext cx="805916" cy="1669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145792" y="3776130"/>
            <a:ext cx="3018353" cy="416196"/>
            <a:chOff x="2145792" y="3776130"/>
            <a:chExt cx="3018353" cy="416196"/>
          </a:xfrm>
        </p:grpSpPr>
        <p:sp>
          <p:nvSpPr>
            <p:cNvPr id="129" name="Rounded Rectangle 128"/>
            <p:cNvSpPr/>
            <p:nvPr/>
          </p:nvSpPr>
          <p:spPr>
            <a:xfrm>
              <a:off x="2145792" y="377613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482338" y="381495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6. 11.  2021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6980112" y="5220107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Umění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kritického</a:t>
            </a:r>
            <a:r>
              <a:rPr lang="en-US" sz="1600" b="1" dirty="0">
                <a:solidFill>
                  <a:schemeClr val="accent2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Open Sans  "/>
              </a:rPr>
              <a:t>myšlení</a:t>
            </a:r>
            <a:endParaRPr lang="uk-UA" sz="1600" b="1" dirty="0">
              <a:solidFill>
                <a:schemeClr val="accent2"/>
              </a:solidFill>
              <a:latin typeface="Open Sans  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7854" y="4681216"/>
            <a:ext cx="3017520" cy="416196"/>
            <a:chOff x="7027854" y="4681216"/>
            <a:chExt cx="3017520" cy="416196"/>
          </a:xfrm>
        </p:grpSpPr>
        <p:sp>
          <p:nvSpPr>
            <p:cNvPr id="123" name="Rounded Rectangle 122"/>
            <p:cNvSpPr/>
            <p:nvPr/>
          </p:nvSpPr>
          <p:spPr>
            <a:xfrm>
              <a:off x="7027854" y="4681216"/>
              <a:ext cx="3017520" cy="41619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85888" y="4695216"/>
              <a:ext cx="2221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>
                  <a:solidFill>
                    <a:schemeClr val="bg1"/>
                  </a:solidFill>
                  <a:latin typeface="Open Sans  "/>
                </a:rPr>
                <a:t>7. 11. 2021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34" name="TextBox 143"/>
          <p:cNvSpPr txBox="1"/>
          <p:nvPr/>
        </p:nvSpPr>
        <p:spPr>
          <a:xfrm>
            <a:off x="2132533" y="4399061"/>
            <a:ext cx="3065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Konzultace</a:t>
            </a:r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závěrečné</a:t>
            </a:r>
            <a:r>
              <a:rPr lang="en-US" sz="1600" b="1" dirty="0">
                <a:solidFill>
                  <a:schemeClr val="accent5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5"/>
                </a:solidFill>
                <a:latin typeface="Open Sans  "/>
              </a:rPr>
              <a:t>práce</a:t>
            </a:r>
            <a:endParaRPr lang="uk-UA" sz="1600" b="1" dirty="0">
              <a:solidFill>
                <a:schemeClr val="accent5"/>
              </a:solidFill>
              <a:latin typeface="Open Sans  "/>
            </a:endParaRPr>
          </a:p>
        </p:txBody>
      </p:sp>
      <p:grpSp>
        <p:nvGrpSpPr>
          <p:cNvPr id="25" name="Group 1">
            <a:extLst>
              <a:ext uri="{FF2B5EF4-FFF2-40B4-BE49-F238E27FC236}">
                <a16:creationId xmlns:a16="http://schemas.microsoft.com/office/drawing/2014/main" id="{FE6C1128-B436-F548-8DF1-AE04851B316E}"/>
              </a:ext>
            </a:extLst>
          </p:cNvPr>
          <p:cNvGrpSpPr/>
          <p:nvPr/>
        </p:nvGrpSpPr>
        <p:grpSpPr>
          <a:xfrm>
            <a:off x="7061952" y="2773680"/>
            <a:ext cx="3018353" cy="416196"/>
            <a:chOff x="2145792" y="1965960"/>
            <a:chExt cx="3018353" cy="416196"/>
          </a:xfrm>
        </p:grpSpPr>
        <p:sp>
          <p:nvSpPr>
            <p:cNvPr id="26" name="Rounded Rectangle 141">
              <a:extLst>
                <a:ext uri="{FF2B5EF4-FFF2-40B4-BE49-F238E27FC236}">
                  <a16:creationId xmlns:a16="http://schemas.microsoft.com/office/drawing/2014/main" id="{C628D3B7-A8AB-3147-ACAE-32D8AAB86518}"/>
                </a:ext>
              </a:extLst>
            </p:cNvPr>
            <p:cNvSpPr/>
            <p:nvPr/>
          </p:nvSpPr>
          <p:spPr>
            <a:xfrm>
              <a:off x="2145792" y="1965960"/>
              <a:ext cx="3018353" cy="41619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TextBox 142">
              <a:extLst>
                <a:ext uri="{FF2B5EF4-FFF2-40B4-BE49-F238E27FC236}">
                  <a16:creationId xmlns:a16="http://schemas.microsoft.com/office/drawing/2014/main" id="{2879A26D-4E8B-244E-9C14-E8EFFBE7394B}"/>
                </a:ext>
              </a:extLst>
            </p:cNvPr>
            <p:cNvSpPr txBox="1"/>
            <p:nvPr/>
          </p:nvSpPr>
          <p:spPr>
            <a:xfrm>
              <a:off x="2482338" y="2004781"/>
              <a:ext cx="22237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Open Sans  "/>
                </a:rPr>
                <a:t>10. 10. 2021</a:t>
              </a:r>
              <a:endParaRPr lang="uk-UA" sz="1600" b="1" dirty="0">
                <a:solidFill>
                  <a:schemeClr val="bg1"/>
                </a:solidFill>
                <a:latin typeface="Open Sans  "/>
              </a:endParaRPr>
            </a:p>
          </p:txBody>
        </p:sp>
      </p:grpSp>
      <p:sp>
        <p:nvSpPr>
          <p:cNvPr id="28" name="Oval 137">
            <a:extLst>
              <a:ext uri="{FF2B5EF4-FFF2-40B4-BE49-F238E27FC236}">
                <a16:creationId xmlns:a16="http://schemas.microsoft.com/office/drawing/2014/main" id="{956DED35-4E18-6140-B7FD-EFF3C0FC3038}"/>
              </a:ext>
            </a:extLst>
          </p:cNvPr>
          <p:cNvSpPr/>
          <p:nvPr/>
        </p:nvSpPr>
        <p:spPr>
          <a:xfrm>
            <a:off x="5966521" y="2855840"/>
            <a:ext cx="251877" cy="25187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9" name="Straight Connector 138">
            <a:extLst>
              <a:ext uri="{FF2B5EF4-FFF2-40B4-BE49-F238E27FC236}">
                <a16:creationId xmlns:a16="http://schemas.microsoft.com/office/drawing/2014/main" id="{7C8FD704-93A3-2F4E-B228-384EA3B01980}"/>
              </a:ext>
            </a:extLst>
          </p:cNvPr>
          <p:cNvCxnSpPr/>
          <p:nvPr/>
        </p:nvCxnSpPr>
        <p:spPr>
          <a:xfrm flipH="1" flipV="1">
            <a:off x="6233480" y="2983962"/>
            <a:ext cx="805917" cy="3343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40">
            <a:extLst>
              <a:ext uri="{FF2B5EF4-FFF2-40B4-BE49-F238E27FC236}">
                <a16:creationId xmlns:a16="http://schemas.microsoft.com/office/drawing/2014/main" id="{F139F01B-2EA7-9640-BD5C-E64701E94E28}"/>
              </a:ext>
            </a:extLst>
          </p:cNvPr>
          <p:cNvSpPr txBox="1"/>
          <p:nvPr/>
        </p:nvSpPr>
        <p:spPr>
          <a:xfrm>
            <a:off x="7016139" y="3706139"/>
            <a:ext cx="3837528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Co se ve světě skutečně děje a média Vám neřeknou? Na co byste měli myslet ve vaší strategii s  ohledem na  nejnovější vývoj?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139">
            <a:extLst>
              <a:ext uri="{FF2B5EF4-FFF2-40B4-BE49-F238E27FC236}">
                <a16:creationId xmlns:a16="http://schemas.microsoft.com/office/drawing/2014/main" id="{4A0FD2AF-5EF2-9F4D-9BF7-F72750524BCC}"/>
              </a:ext>
            </a:extLst>
          </p:cNvPr>
          <p:cNvSpPr txBox="1"/>
          <p:nvPr/>
        </p:nvSpPr>
        <p:spPr>
          <a:xfrm>
            <a:off x="7053629" y="3318249"/>
            <a:ext cx="380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Vliv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mezinárodních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vztahů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</a:t>
            </a:r>
            <a:r>
              <a:rPr lang="en-US" sz="1600" b="1" dirty="0" err="1">
                <a:solidFill>
                  <a:schemeClr val="accent3"/>
                </a:solidFill>
                <a:latin typeface="Open Sans  "/>
              </a:rPr>
              <a:t>na</a:t>
            </a:r>
            <a:r>
              <a:rPr lang="en-US" sz="1600" b="1" dirty="0">
                <a:solidFill>
                  <a:schemeClr val="accent3"/>
                </a:solidFill>
                <a:latin typeface="Open Sans  "/>
              </a:rPr>
              <a:t> business v ČR</a:t>
            </a:r>
            <a:endParaRPr lang="uk-UA" sz="1600" b="1" dirty="0">
              <a:solidFill>
                <a:schemeClr val="accent3"/>
              </a:solidFill>
              <a:latin typeface="Open Sans  "/>
            </a:endParaRPr>
          </a:p>
        </p:txBody>
      </p:sp>
      <p:sp>
        <p:nvSpPr>
          <p:cNvPr id="33" name="TextBox 140">
            <a:extLst>
              <a:ext uri="{FF2B5EF4-FFF2-40B4-BE49-F238E27FC236}">
                <a16:creationId xmlns:a16="http://schemas.microsoft.com/office/drawing/2014/main" id="{F62DA54F-E141-994C-AF95-C8A8B421F1C2}"/>
              </a:ext>
            </a:extLst>
          </p:cNvPr>
          <p:cNvSpPr txBox="1"/>
          <p:nvPr/>
        </p:nvSpPr>
        <p:spPr>
          <a:xfrm>
            <a:off x="2145792" y="4752567"/>
            <a:ext cx="3837528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Jdete správným směrem? Nezapomněli jste na něco?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dirty="0"/>
              <a:t>Členové studijní rady s Vámi prokonzultují záměr Vaší práce a návrh obsahu. 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150">
            <a:extLst>
              <a:ext uri="{FF2B5EF4-FFF2-40B4-BE49-F238E27FC236}">
                <a16:creationId xmlns:a16="http://schemas.microsoft.com/office/drawing/2014/main" id="{D12787D8-7F7E-8E4E-AF23-9F075E19BAAC}"/>
              </a:ext>
            </a:extLst>
          </p:cNvPr>
          <p:cNvSpPr txBox="1"/>
          <p:nvPr/>
        </p:nvSpPr>
        <p:spPr>
          <a:xfrm>
            <a:off x="6980946" y="5568649"/>
            <a:ext cx="4162541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24848"/>
              </a:buClr>
              <a:defRPr/>
            </a:pPr>
            <a:r>
              <a:rPr lang="cs-CZ" sz="1200" noProof="1"/>
              <a:t>Naučte se odlišit pravdu od lží, fakta a mýty. Rozhodujte se na základě skutečně relevantních informací a naučte se předvídat budoucnost Vaší organizace na základě dostupných informací. </a:t>
            </a:r>
            <a:endParaRPr lang="en-US" sz="1200" noProof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7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8" grpId="0" animBg="1"/>
      <p:bldP spid="140" grpId="0"/>
      <p:bldP spid="141" grpId="0"/>
      <p:bldP spid="126" grpId="0" animBg="1"/>
      <p:bldP spid="120" grpId="0" animBg="1"/>
      <p:bldP spid="150" grpId="0"/>
      <p:bldP spid="34" grpId="0"/>
      <p:bldP spid="28" grpId="0" animBg="1"/>
      <p:bldP spid="30" grpId="0"/>
      <p:bldP spid="31" grpId="0"/>
      <p:bldP spid="33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SPML">
      <a:dk1>
        <a:srgbClr val="FFFFFF"/>
      </a:dk1>
      <a:lt1>
        <a:srgbClr val="000000"/>
      </a:lt1>
      <a:dk2>
        <a:srgbClr val="FF941A"/>
      </a:dk2>
      <a:lt2>
        <a:srgbClr val="FF941A"/>
      </a:lt2>
      <a:accent1>
        <a:srgbClr val="FF7824"/>
      </a:accent1>
      <a:accent2>
        <a:srgbClr val="FF7824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2F8299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PML 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PML 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85848</TotalTime>
  <Words>1330</Words>
  <Application>Microsoft Macintosh PowerPoint</Application>
  <PresentationFormat>Širokoúhlá obrazovka</PresentationFormat>
  <Paragraphs>173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9" baseType="lpstr">
      <vt:lpstr>Arial</vt:lpstr>
      <vt:lpstr>Calibri</vt:lpstr>
      <vt:lpstr>Open Sans</vt:lpstr>
      <vt:lpstr>Open Sans </vt:lpstr>
      <vt:lpstr>Open Sans  </vt:lpstr>
      <vt:lpstr>Open Sans Bold</vt:lpstr>
      <vt:lpstr>Open Sans Extrabold</vt:lpstr>
      <vt:lpstr>Open Sans Light</vt:lpstr>
      <vt:lpstr>Open Sans regluar</vt:lpstr>
      <vt:lpstr>Roboto</vt:lpstr>
      <vt:lpstr>Times New Roman</vt:lpstr>
      <vt:lpstr>Wingdings</vt:lpstr>
      <vt:lpstr>Office Theme</vt:lpstr>
      <vt:lpstr>SPML 01</vt:lpstr>
      <vt:lpstr>SPML 02</vt:lpstr>
      <vt:lpstr>MASTER OF BUSINESS ADMINISTRATION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Výběr referencí :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Ashraful Islam</dc:creator>
  <cp:lastModifiedBy>Pavel Kotek</cp:lastModifiedBy>
  <cp:revision>3600</cp:revision>
  <dcterms:created xsi:type="dcterms:W3CDTF">2016-12-22T16:16:40Z</dcterms:created>
  <dcterms:modified xsi:type="dcterms:W3CDTF">2020-08-10T09:08:40Z</dcterms:modified>
</cp:coreProperties>
</file>